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27"/>
  </p:notesMasterIdLst>
  <p:handoutMasterIdLst>
    <p:handoutMasterId r:id="rId28"/>
  </p:handoutMasterIdLst>
  <p:sldIdLst>
    <p:sldId id="257" r:id="rId2"/>
    <p:sldId id="394" r:id="rId3"/>
    <p:sldId id="456" r:id="rId4"/>
    <p:sldId id="459" r:id="rId5"/>
    <p:sldId id="457" r:id="rId6"/>
    <p:sldId id="466" r:id="rId7"/>
    <p:sldId id="460" r:id="rId8"/>
    <p:sldId id="479" r:id="rId9"/>
    <p:sldId id="454" r:id="rId10"/>
    <p:sldId id="480" r:id="rId11"/>
    <p:sldId id="481" r:id="rId12"/>
    <p:sldId id="474" r:id="rId13"/>
    <p:sldId id="475" r:id="rId14"/>
    <p:sldId id="458" r:id="rId15"/>
    <p:sldId id="467" r:id="rId16"/>
    <p:sldId id="469" r:id="rId17"/>
    <p:sldId id="470" r:id="rId18"/>
    <p:sldId id="471" r:id="rId19"/>
    <p:sldId id="472" r:id="rId20"/>
    <p:sldId id="483" r:id="rId21"/>
    <p:sldId id="473" r:id="rId22"/>
    <p:sldId id="477" r:id="rId23"/>
    <p:sldId id="476" r:id="rId24"/>
    <p:sldId id="478" r:id="rId25"/>
    <p:sldId id="423" r:id="rId26"/>
  </p:sldIdLst>
  <p:sldSz cx="9144000" cy="6858000" type="screen4x3"/>
  <p:notesSz cx="7315200" cy="9601200"/>
  <p:defaultTextStyle>
    <a:defPPr>
      <a:defRPr lang="en-US"/>
    </a:defPPr>
    <a:lvl1pPr algn="ctr" rtl="0" fontAlgn="base">
      <a:spcBef>
        <a:spcPct val="0"/>
      </a:spcBef>
      <a:spcAft>
        <a:spcPct val="0"/>
      </a:spcAft>
      <a:defRPr sz="2000" b="1" kern="1200">
        <a:solidFill>
          <a:schemeClr val="tx1"/>
        </a:solidFill>
        <a:latin typeface="Courier New" charset="0"/>
        <a:ea typeface="ＭＳ Ｐゴシック" charset="0"/>
        <a:cs typeface="ＭＳ Ｐゴシック" charset="0"/>
      </a:defRPr>
    </a:lvl1pPr>
    <a:lvl2pPr marL="457200" algn="ctr" rtl="0" fontAlgn="base">
      <a:spcBef>
        <a:spcPct val="0"/>
      </a:spcBef>
      <a:spcAft>
        <a:spcPct val="0"/>
      </a:spcAft>
      <a:defRPr sz="2000" b="1" kern="1200">
        <a:solidFill>
          <a:schemeClr val="tx1"/>
        </a:solidFill>
        <a:latin typeface="Courier New" charset="0"/>
        <a:ea typeface="ＭＳ Ｐゴシック" charset="0"/>
        <a:cs typeface="ＭＳ Ｐゴシック" charset="0"/>
      </a:defRPr>
    </a:lvl2pPr>
    <a:lvl3pPr marL="914400" algn="ctr" rtl="0" fontAlgn="base">
      <a:spcBef>
        <a:spcPct val="0"/>
      </a:spcBef>
      <a:spcAft>
        <a:spcPct val="0"/>
      </a:spcAft>
      <a:defRPr sz="2000" b="1" kern="1200">
        <a:solidFill>
          <a:schemeClr val="tx1"/>
        </a:solidFill>
        <a:latin typeface="Courier New" charset="0"/>
        <a:ea typeface="ＭＳ Ｐゴシック" charset="0"/>
        <a:cs typeface="ＭＳ Ｐゴシック" charset="0"/>
      </a:defRPr>
    </a:lvl3pPr>
    <a:lvl4pPr marL="1371600" algn="ctr" rtl="0" fontAlgn="base">
      <a:spcBef>
        <a:spcPct val="0"/>
      </a:spcBef>
      <a:spcAft>
        <a:spcPct val="0"/>
      </a:spcAft>
      <a:defRPr sz="2000" b="1" kern="1200">
        <a:solidFill>
          <a:schemeClr val="tx1"/>
        </a:solidFill>
        <a:latin typeface="Courier New" charset="0"/>
        <a:ea typeface="ＭＳ Ｐゴシック" charset="0"/>
        <a:cs typeface="ＭＳ Ｐゴシック" charset="0"/>
      </a:defRPr>
    </a:lvl4pPr>
    <a:lvl5pPr marL="1828800" algn="ctr" rtl="0" fontAlgn="base">
      <a:spcBef>
        <a:spcPct val="0"/>
      </a:spcBef>
      <a:spcAft>
        <a:spcPct val="0"/>
      </a:spcAft>
      <a:defRPr sz="2000" b="1" kern="1200">
        <a:solidFill>
          <a:schemeClr val="tx1"/>
        </a:solidFill>
        <a:latin typeface="Courier New" charset="0"/>
        <a:ea typeface="ＭＳ Ｐゴシック" charset="0"/>
        <a:cs typeface="ＭＳ Ｐゴシック" charset="0"/>
      </a:defRPr>
    </a:lvl5pPr>
    <a:lvl6pPr marL="2286000" algn="l" defTabSz="457200" rtl="0" eaLnBrk="1" latinLnBrk="0" hangingPunct="1">
      <a:defRPr sz="2000" b="1" kern="1200">
        <a:solidFill>
          <a:schemeClr val="tx1"/>
        </a:solidFill>
        <a:latin typeface="Courier New" charset="0"/>
        <a:ea typeface="ＭＳ Ｐゴシック" charset="0"/>
        <a:cs typeface="ＭＳ Ｐゴシック" charset="0"/>
      </a:defRPr>
    </a:lvl6pPr>
    <a:lvl7pPr marL="2743200" algn="l" defTabSz="457200" rtl="0" eaLnBrk="1" latinLnBrk="0" hangingPunct="1">
      <a:defRPr sz="2000" b="1" kern="1200">
        <a:solidFill>
          <a:schemeClr val="tx1"/>
        </a:solidFill>
        <a:latin typeface="Courier New" charset="0"/>
        <a:ea typeface="ＭＳ Ｐゴシック" charset="0"/>
        <a:cs typeface="ＭＳ Ｐゴシック" charset="0"/>
      </a:defRPr>
    </a:lvl7pPr>
    <a:lvl8pPr marL="3200400" algn="l" defTabSz="457200" rtl="0" eaLnBrk="1" latinLnBrk="0" hangingPunct="1">
      <a:defRPr sz="2000" b="1" kern="1200">
        <a:solidFill>
          <a:schemeClr val="tx1"/>
        </a:solidFill>
        <a:latin typeface="Courier New" charset="0"/>
        <a:ea typeface="ＭＳ Ｐゴシック" charset="0"/>
        <a:cs typeface="ＭＳ Ｐゴシック" charset="0"/>
      </a:defRPr>
    </a:lvl8pPr>
    <a:lvl9pPr marL="3657600" algn="l" defTabSz="457200" rtl="0" eaLnBrk="1" latinLnBrk="0" hangingPunct="1">
      <a:defRPr sz="2000" b="1" kern="1200">
        <a:solidFill>
          <a:schemeClr val="tx1"/>
        </a:solidFill>
        <a:latin typeface="Courier New"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99"/>
    <a:srgbClr val="FF3300"/>
    <a:srgbClr val="CCFFFF"/>
    <a:srgbClr val="FFCC00"/>
    <a:srgbClr val="DCA6FF"/>
    <a:srgbClr val="E9C6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8799" autoAdjust="0"/>
  </p:normalViewPr>
  <p:slideViewPr>
    <p:cSldViewPr>
      <p:cViewPr varScale="1">
        <p:scale>
          <a:sx n="92" d="100"/>
          <a:sy n="92" d="100"/>
        </p:scale>
        <p:origin x="-408" y="-120"/>
      </p:cViewPr>
      <p:guideLst>
        <p:guide orient="horz" pos="2160"/>
        <p:guide pos="2880"/>
      </p:guideLst>
    </p:cSldViewPr>
  </p:slideViewPr>
  <p:outlineViewPr>
    <p:cViewPr>
      <p:scale>
        <a:sx n="33" d="100"/>
        <a:sy n="33" d="100"/>
      </p:scale>
      <p:origin x="0" y="0"/>
    </p:cViewPr>
  </p:outlineViewPr>
  <p:notesTextViewPr>
    <p:cViewPr>
      <p:scale>
        <a:sx n="66" d="100"/>
        <a:sy n="66"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45" tIns="48322" rIns="96645" bIns="48322" numCol="1" anchor="t" anchorCtr="0" compatLnSpc="1">
            <a:prstTxWarp prst="textNoShape">
              <a:avLst/>
            </a:prstTxWarp>
          </a:bodyPr>
          <a:lstStyle>
            <a:lvl1pPr algn="l" defTabSz="966788">
              <a:defRPr sz="1300">
                <a:cs typeface="+mn-cs"/>
              </a:defRPr>
            </a:lvl1pPr>
          </a:lstStyle>
          <a:p>
            <a:pPr>
              <a:defRPr/>
            </a:pPr>
            <a:endParaRPr lang="en-US"/>
          </a:p>
        </p:txBody>
      </p:sp>
      <p:sp>
        <p:nvSpPr>
          <p:cNvPr id="106499" name="Rectangle 3"/>
          <p:cNvSpPr>
            <a:spLocks noGrp="1" noChangeArrowheads="1"/>
          </p:cNvSpPr>
          <p:nvPr>
            <p:ph type="dt" sz="quarter" idx="1"/>
          </p:nvPr>
        </p:nvSpPr>
        <p:spPr bwMode="auto">
          <a:xfrm>
            <a:off x="4144963" y="0"/>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45" tIns="48322" rIns="96645" bIns="48322" numCol="1" anchor="t" anchorCtr="0" compatLnSpc="1">
            <a:prstTxWarp prst="textNoShape">
              <a:avLst/>
            </a:prstTxWarp>
          </a:bodyPr>
          <a:lstStyle>
            <a:lvl1pPr algn="r" defTabSz="966788">
              <a:defRPr sz="1300">
                <a:cs typeface="+mn-cs"/>
              </a:defRPr>
            </a:lvl1pPr>
          </a:lstStyle>
          <a:p>
            <a:pPr>
              <a:defRPr/>
            </a:pPr>
            <a:endParaRPr lang="en-US"/>
          </a:p>
        </p:txBody>
      </p:sp>
      <p:sp>
        <p:nvSpPr>
          <p:cNvPr id="106500" name="Rectangle 4"/>
          <p:cNvSpPr>
            <a:spLocks noGrp="1" noChangeArrowheads="1"/>
          </p:cNvSpPr>
          <p:nvPr>
            <p:ph type="ftr" sz="quarter" idx="2"/>
          </p:nvPr>
        </p:nvSpPr>
        <p:spPr bwMode="auto">
          <a:xfrm>
            <a:off x="0" y="9121775"/>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45" tIns="48322" rIns="96645" bIns="48322" numCol="1" anchor="b" anchorCtr="0" compatLnSpc="1">
            <a:prstTxWarp prst="textNoShape">
              <a:avLst/>
            </a:prstTxWarp>
          </a:bodyPr>
          <a:lstStyle>
            <a:lvl1pPr algn="l" defTabSz="966788">
              <a:defRPr sz="1300">
                <a:cs typeface="+mn-cs"/>
              </a:defRPr>
            </a:lvl1pPr>
          </a:lstStyle>
          <a:p>
            <a:pPr>
              <a:defRPr/>
            </a:pPr>
            <a:endParaRPr lang="en-US"/>
          </a:p>
        </p:txBody>
      </p:sp>
      <p:sp>
        <p:nvSpPr>
          <p:cNvPr id="106501" name="Rectangle 5"/>
          <p:cNvSpPr>
            <a:spLocks noGrp="1" noChangeArrowheads="1"/>
          </p:cNvSpPr>
          <p:nvPr>
            <p:ph type="sldNum" sz="quarter" idx="3"/>
          </p:nvPr>
        </p:nvSpPr>
        <p:spPr bwMode="auto">
          <a:xfrm>
            <a:off x="4144963" y="9121775"/>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45" tIns="48322" rIns="96645" bIns="48322" numCol="1" anchor="b" anchorCtr="0" compatLnSpc="1">
            <a:prstTxWarp prst="textNoShape">
              <a:avLst/>
            </a:prstTxWarp>
          </a:bodyPr>
          <a:lstStyle>
            <a:lvl1pPr algn="r" defTabSz="966788">
              <a:defRPr sz="1300">
                <a:cs typeface="+mn-cs"/>
              </a:defRPr>
            </a:lvl1pPr>
          </a:lstStyle>
          <a:p>
            <a:pPr>
              <a:defRPr/>
            </a:pPr>
            <a:fld id="{EE6CE780-C154-194F-AF56-245F4F46BF2A}" type="slidenum">
              <a:rPr lang="en-US"/>
              <a:pPr>
                <a:defRPr/>
              </a:pPr>
              <a:t>‹#›</a:t>
            </a:fld>
            <a:endParaRPr lang="en-US" dirty="0"/>
          </a:p>
        </p:txBody>
      </p:sp>
    </p:spTree>
    <p:extLst>
      <p:ext uri="{BB962C8B-B14F-4D97-AF65-F5344CB8AC3E}">
        <p14:creationId xmlns:p14="http://schemas.microsoft.com/office/powerpoint/2010/main" val="25914713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6130"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5738" tIns="47869" rIns="95738" bIns="47869" numCol="1" anchor="t" anchorCtr="0" compatLnSpc="1">
            <a:prstTxWarp prst="textNoShape">
              <a:avLst/>
            </a:prstTxWarp>
          </a:bodyPr>
          <a:lstStyle>
            <a:lvl1pPr algn="l" defTabSz="957263">
              <a:defRPr sz="1300" b="0">
                <a:latin typeface="Times New Roman" charset="0"/>
                <a:cs typeface="+mn-cs"/>
              </a:defRPr>
            </a:lvl1pPr>
          </a:lstStyle>
          <a:p>
            <a:pPr>
              <a:defRPr/>
            </a:pPr>
            <a:endParaRPr lang="en-US"/>
          </a:p>
        </p:txBody>
      </p:sp>
      <p:sp>
        <p:nvSpPr>
          <p:cNvPr id="176131"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5738" tIns="47869" rIns="95738" bIns="47869" numCol="1" anchor="t" anchorCtr="0" compatLnSpc="1">
            <a:prstTxWarp prst="textNoShape">
              <a:avLst/>
            </a:prstTxWarp>
          </a:bodyPr>
          <a:lstStyle>
            <a:lvl1pPr algn="r" defTabSz="957263">
              <a:defRPr sz="1300" b="0">
                <a:latin typeface="Times New Roman" charset="0"/>
                <a:cs typeface="+mn-cs"/>
              </a:defRPr>
            </a:lvl1pPr>
          </a:lstStyle>
          <a:p>
            <a:pPr>
              <a:defRPr/>
            </a:pPr>
            <a:endParaRPr lang="en-US"/>
          </a:p>
        </p:txBody>
      </p:sp>
      <p:sp>
        <p:nvSpPr>
          <p:cNvPr id="17613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76133"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5738" tIns="47869" rIns="95738" bIns="4786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6134"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5738" tIns="47869" rIns="95738" bIns="47869" numCol="1" anchor="b" anchorCtr="0" compatLnSpc="1">
            <a:prstTxWarp prst="textNoShape">
              <a:avLst/>
            </a:prstTxWarp>
          </a:bodyPr>
          <a:lstStyle>
            <a:lvl1pPr algn="l" defTabSz="957263">
              <a:defRPr sz="1300" b="0">
                <a:latin typeface="Times New Roman" charset="0"/>
                <a:cs typeface="+mn-cs"/>
              </a:defRPr>
            </a:lvl1pPr>
          </a:lstStyle>
          <a:p>
            <a:pPr>
              <a:defRPr/>
            </a:pPr>
            <a:endParaRPr lang="en-US"/>
          </a:p>
        </p:txBody>
      </p:sp>
      <p:sp>
        <p:nvSpPr>
          <p:cNvPr id="176135"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5738" tIns="47869" rIns="95738" bIns="47869" numCol="1" anchor="b" anchorCtr="0" compatLnSpc="1">
            <a:prstTxWarp prst="textNoShape">
              <a:avLst/>
            </a:prstTxWarp>
          </a:bodyPr>
          <a:lstStyle>
            <a:lvl1pPr algn="r" defTabSz="957263">
              <a:defRPr sz="1300" b="0">
                <a:latin typeface="Times New Roman" charset="0"/>
                <a:cs typeface="+mn-cs"/>
              </a:defRPr>
            </a:lvl1pPr>
          </a:lstStyle>
          <a:p>
            <a:pPr>
              <a:defRPr/>
            </a:pPr>
            <a:fld id="{5100F022-D431-5949-A957-8D9EAAD7B403}" type="slidenum">
              <a:rPr lang="en-US"/>
              <a:pPr>
                <a:defRPr/>
              </a:pPr>
              <a:t>‹#›</a:t>
            </a:fld>
            <a:endParaRPr lang="en-US" dirty="0"/>
          </a:p>
        </p:txBody>
      </p:sp>
    </p:spTree>
    <p:extLst>
      <p:ext uri="{BB962C8B-B14F-4D97-AF65-F5344CB8AC3E}">
        <p14:creationId xmlns:p14="http://schemas.microsoft.com/office/powerpoint/2010/main" val="6537577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01694E4-4590-6A41-9594-746550057A19}" type="slidenum">
              <a:rPr lang="en-US"/>
              <a:pPr>
                <a:defRPr/>
              </a:pPr>
              <a:t>1</a:t>
            </a:fld>
            <a:endParaRPr lang="en-US"/>
          </a:p>
        </p:txBody>
      </p:sp>
      <p:sp>
        <p:nvSpPr>
          <p:cNvPr id="7249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724995" name="Rectangle 3"/>
          <p:cNvSpPr>
            <a:spLocks noGrp="1" noChangeArrowheads="1"/>
          </p:cNvSpPr>
          <p:nvPr>
            <p:ph type="body" idx="1"/>
          </p:nvPr>
        </p:nvSpPr>
        <p:spPr/>
        <p:txBody>
          <a:bodyPr/>
          <a:lstStyle/>
          <a:p>
            <a:pPr>
              <a:defRPr/>
            </a:pPr>
            <a:endParaRPr lang="en-US" smtClean="0">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02" eaLnBrk="0" hangingPunct="0">
              <a:defRPr sz="2400" u="sng">
                <a:solidFill>
                  <a:schemeClr val="tx1"/>
                </a:solidFill>
                <a:latin typeface="Tahoma" charset="0"/>
                <a:ea typeface="ＭＳ Ｐゴシック" charset="0"/>
                <a:cs typeface="ＭＳ Ｐゴシック" charset="0"/>
              </a:defRPr>
            </a:lvl1pPr>
            <a:lvl2pPr marL="742883" indent="-285725" defTabSz="966702" eaLnBrk="0" hangingPunct="0">
              <a:defRPr sz="2400" u="sng">
                <a:solidFill>
                  <a:schemeClr val="tx1"/>
                </a:solidFill>
                <a:latin typeface="Tahoma" charset="0"/>
                <a:ea typeface="ＭＳ Ｐゴシック" charset="0"/>
              </a:defRPr>
            </a:lvl2pPr>
            <a:lvl3pPr marL="1142898" indent="-228580" defTabSz="966702" eaLnBrk="0" hangingPunct="0">
              <a:defRPr sz="2400" u="sng">
                <a:solidFill>
                  <a:schemeClr val="tx1"/>
                </a:solidFill>
                <a:latin typeface="Tahoma" charset="0"/>
                <a:ea typeface="ＭＳ Ｐゴシック" charset="0"/>
              </a:defRPr>
            </a:lvl3pPr>
            <a:lvl4pPr marL="1600057" indent="-228580" defTabSz="966702" eaLnBrk="0" hangingPunct="0">
              <a:defRPr sz="2400" u="sng">
                <a:solidFill>
                  <a:schemeClr val="tx1"/>
                </a:solidFill>
                <a:latin typeface="Tahoma" charset="0"/>
                <a:ea typeface="ＭＳ Ｐゴシック" charset="0"/>
              </a:defRPr>
            </a:lvl4pPr>
            <a:lvl5pPr marL="2057217" indent="-228580" defTabSz="966702" eaLnBrk="0" hangingPunct="0">
              <a:defRPr sz="2400" u="sng">
                <a:solidFill>
                  <a:schemeClr val="tx1"/>
                </a:solidFill>
                <a:latin typeface="Tahoma" charset="0"/>
                <a:ea typeface="ＭＳ Ｐゴシック" charset="0"/>
              </a:defRPr>
            </a:lvl5pPr>
            <a:lvl6pPr marL="2514376" indent="-228580" defTabSz="966702" eaLnBrk="0" fontAlgn="base" hangingPunct="0">
              <a:spcBef>
                <a:spcPct val="0"/>
              </a:spcBef>
              <a:spcAft>
                <a:spcPct val="0"/>
              </a:spcAft>
              <a:defRPr sz="2400" u="sng">
                <a:solidFill>
                  <a:schemeClr val="tx1"/>
                </a:solidFill>
                <a:latin typeface="Tahoma" charset="0"/>
                <a:ea typeface="ＭＳ Ｐゴシック" charset="0"/>
              </a:defRPr>
            </a:lvl6pPr>
            <a:lvl7pPr marL="2971536" indent="-228580" defTabSz="966702" eaLnBrk="0" fontAlgn="base" hangingPunct="0">
              <a:spcBef>
                <a:spcPct val="0"/>
              </a:spcBef>
              <a:spcAft>
                <a:spcPct val="0"/>
              </a:spcAft>
              <a:defRPr sz="2400" u="sng">
                <a:solidFill>
                  <a:schemeClr val="tx1"/>
                </a:solidFill>
                <a:latin typeface="Tahoma" charset="0"/>
                <a:ea typeface="ＭＳ Ｐゴシック" charset="0"/>
              </a:defRPr>
            </a:lvl7pPr>
            <a:lvl8pPr marL="3428694" indent="-228580" defTabSz="966702" eaLnBrk="0" fontAlgn="base" hangingPunct="0">
              <a:spcBef>
                <a:spcPct val="0"/>
              </a:spcBef>
              <a:spcAft>
                <a:spcPct val="0"/>
              </a:spcAft>
              <a:defRPr sz="2400" u="sng">
                <a:solidFill>
                  <a:schemeClr val="tx1"/>
                </a:solidFill>
                <a:latin typeface="Tahoma" charset="0"/>
                <a:ea typeface="ＭＳ Ｐゴシック" charset="0"/>
              </a:defRPr>
            </a:lvl8pPr>
            <a:lvl9pPr marL="3885854" indent="-228580" defTabSz="966702" eaLnBrk="0" fontAlgn="base" hangingPunct="0">
              <a:spcBef>
                <a:spcPct val="0"/>
              </a:spcBef>
              <a:spcAft>
                <a:spcPct val="0"/>
              </a:spcAft>
              <a:defRPr sz="2400" u="sng">
                <a:solidFill>
                  <a:schemeClr val="tx1"/>
                </a:solidFill>
                <a:latin typeface="Tahoma" charset="0"/>
                <a:ea typeface="ＭＳ Ｐゴシック" charset="0"/>
              </a:defRPr>
            </a:lvl9pPr>
          </a:lstStyle>
          <a:p>
            <a:pPr eaLnBrk="1" hangingPunct="1">
              <a:defRPr/>
            </a:pPr>
            <a:fld id="{269ECB27-E910-4F4A-8B46-0F4C2CDC90DE}" type="slidenum">
              <a:rPr lang="pt-PT" sz="1300" u="none"/>
              <a:pPr eaLnBrk="1" hangingPunct="1">
                <a:defRPr/>
              </a:pPr>
              <a:t>15</a:t>
            </a:fld>
            <a:endParaRPr lang="pt-PT" sz="1300" u="none"/>
          </a:p>
        </p:txBody>
      </p:sp>
      <p:sp>
        <p:nvSpPr>
          <p:cNvPr id="22530" name="Rectangle 2"/>
          <p:cNvSpPr>
            <a:spLocks noGrp="1" noRot="1" noChangeAspect="1" noChangeArrowheads="1" noTextEdit="1"/>
          </p:cNvSpPr>
          <p:nvPr>
            <p:ph type="sldImg"/>
          </p:nvPr>
        </p:nvSpPr>
        <p:spPr>
          <a:solidFill>
            <a:srgbClr val="FFFFFF"/>
          </a:solidFill>
          <a:ln/>
        </p:spPr>
      </p:sp>
      <p:sp>
        <p:nvSpPr>
          <p:cNvPr id="22531" name="Rectangle 3"/>
          <p:cNvSpPr>
            <a:spLocks noGrp="1" noChangeArrowheads="1"/>
          </p:cNvSpPr>
          <p:nvPr>
            <p:ph type="body" idx="1"/>
          </p:nvPr>
        </p:nvSpPr>
        <p:spPr>
          <a:solidFill>
            <a:srgbClr val="FFFFFF"/>
          </a:solidFill>
          <a:ln>
            <a:solidFill>
              <a:srgbClr val="000000"/>
            </a:solidFill>
          </a:ln>
        </p:spPr>
        <p:txBody>
          <a:bodyPr/>
          <a:lstStyle/>
          <a:p>
            <a:pPr>
              <a:defRPr/>
            </a:pP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eaLnBrk="0" hangingPunct="0">
              <a:defRPr sz="2000" b="1">
                <a:solidFill>
                  <a:schemeClr val="tx1"/>
                </a:solidFill>
                <a:latin typeface="Helvetica" charset="0"/>
                <a:ea typeface="ＭＳ Ｐゴシック" charset="0"/>
                <a:cs typeface="ＭＳ Ｐゴシック" charset="0"/>
              </a:defRPr>
            </a:lvl1pPr>
            <a:lvl2pPr marL="37931725" indent="-37474525" defTabSz="957263" eaLnBrk="0" hangingPunct="0">
              <a:defRPr sz="2000" b="1">
                <a:solidFill>
                  <a:schemeClr val="tx1"/>
                </a:solidFill>
                <a:latin typeface="Helvetica" charset="0"/>
                <a:ea typeface="ＭＳ Ｐゴシック" charset="0"/>
              </a:defRPr>
            </a:lvl2pPr>
            <a:lvl3pPr eaLnBrk="0" hangingPunct="0">
              <a:defRPr sz="2000" b="1">
                <a:solidFill>
                  <a:schemeClr val="tx1"/>
                </a:solidFill>
                <a:latin typeface="Helvetica" charset="0"/>
                <a:ea typeface="ＭＳ Ｐゴシック" charset="0"/>
              </a:defRPr>
            </a:lvl3pPr>
            <a:lvl4pPr eaLnBrk="0" hangingPunct="0">
              <a:defRPr sz="2000" b="1">
                <a:solidFill>
                  <a:schemeClr val="tx1"/>
                </a:solidFill>
                <a:latin typeface="Helvetica" charset="0"/>
                <a:ea typeface="ＭＳ Ｐゴシック" charset="0"/>
              </a:defRPr>
            </a:lvl4pPr>
            <a:lvl5pPr eaLnBrk="0" hangingPunct="0">
              <a:defRPr sz="2000" b="1">
                <a:solidFill>
                  <a:schemeClr val="tx1"/>
                </a:solidFill>
                <a:latin typeface="Helvetica" charset="0"/>
                <a:ea typeface="ＭＳ Ｐゴシック" charset="0"/>
              </a:defRPr>
            </a:lvl5pPr>
            <a:lvl6pPr marL="457200" eaLnBrk="0" fontAlgn="base" hangingPunct="0">
              <a:spcBef>
                <a:spcPct val="0"/>
              </a:spcBef>
              <a:spcAft>
                <a:spcPct val="0"/>
              </a:spcAft>
              <a:defRPr sz="2000" b="1">
                <a:solidFill>
                  <a:schemeClr val="tx1"/>
                </a:solidFill>
                <a:latin typeface="Helvetica" charset="0"/>
                <a:ea typeface="ＭＳ Ｐゴシック" charset="0"/>
              </a:defRPr>
            </a:lvl6pPr>
            <a:lvl7pPr marL="914400" eaLnBrk="0" fontAlgn="base" hangingPunct="0">
              <a:spcBef>
                <a:spcPct val="0"/>
              </a:spcBef>
              <a:spcAft>
                <a:spcPct val="0"/>
              </a:spcAft>
              <a:defRPr sz="2000" b="1">
                <a:solidFill>
                  <a:schemeClr val="tx1"/>
                </a:solidFill>
                <a:latin typeface="Helvetica" charset="0"/>
                <a:ea typeface="ＭＳ Ｐゴシック" charset="0"/>
              </a:defRPr>
            </a:lvl7pPr>
            <a:lvl8pPr marL="1371600" eaLnBrk="0" fontAlgn="base" hangingPunct="0">
              <a:spcBef>
                <a:spcPct val="0"/>
              </a:spcBef>
              <a:spcAft>
                <a:spcPct val="0"/>
              </a:spcAft>
              <a:defRPr sz="2000" b="1">
                <a:solidFill>
                  <a:schemeClr val="tx1"/>
                </a:solidFill>
                <a:latin typeface="Helvetica" charset="0"/>
                <a:ea typeface="ＭＳ Ｐゴシック" charset="0"/>
              </a:defRPr>
            </a:lvl8pPr>
            <a:lvl9pPr marL="1828800" eaLnBrk="0" fontAlgn="base" hangingPunct="0">
              <a:spcBef>
                <a:spcPct val="0"/>
              </a:spcBef>
              <a:spcAft>
                <a:spcPct val="0"/>
              </a:spcAft>
              <a:defRPr sz="2000" b="1">
                <a:solidFill>
                  <a:schemeClr val="tx1"/>
                </a:solidFill>
                <a:latin typeface="Helvetica" charset="0"/>
                <a:ea typeface="ＭＳ Ｐゴシック" charset="0"/>
              </a:defRPr>
            </a:lvl9pPr>
          </a:lstStyle>
          <a:p>
            <a:pPr eaLnBrk="1" hangingPunct="1">
              <a:defRPr/>
            </a:pPr>
            <a:fld id="{B1402E11-1CB1-4247-BF54-566D3FA3493D}" type="slidenum">
              <a:rPr lang="en-US" sz="1300" b="0" smtClean="0">
                <a:latin typeface="Times New Roman" charset="0"/>
              </a:rPr>
              <a:pPr eaLnBrk="1" hangingPunct="1">
                <a:defRPr/>
              </a:pPr>
              <a:t>25</a:t>
            </a:fld>
            <a:endParaRPr lang="en-US" sz="1300" b="0" smtClean="0">
              <a:latin typeface="Times New Roman"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7722DE4-F5D6-7649-87A9-A85954F1D70C}" type="slidenum">
              <a:rPr lang="en-US"/>
              <a:pPr>
                <a:defRPr/>
              </a:pPr>
              <a:t>2</a:t>
            </a:fld>
            <a:endParaRPr lang="en-US"/>
          </a:p>
        </p:txBody>
      </p:sp>
      <p:sp>
        <p:nvSpPr>
          <p:cNvPr id="1048578" name="Rectangle 2"/>
          <p:cNvSpPr>
            <a:spLocks noGrp="1" noRot="1" noChangeAspect="1" noChangeArrowheads="1" noTextEdit="1"/>
          </p:cNvSpPr>
          <p:nvPr>
            <p:ph type="sldImg"/>
          </p:nvPr>
        </p:nvSpPr>
        <p:spPr>
          <a:solidFill>
            <a:srgbClr val="FFFFFF"/>
          </a:solidFill>
          <a:ln/>
          <a:extLst>
            <a:ext uri="{FAA26D3D-D897-4be2-8F04-BA451C77F1D7}">
              <ma14:placeholderFlag xmlns:ma14="http://schemas.microsoft.com/office/mac/drawingml/2011/main" val="1"/>
            </a:ext>
          </a:extLst>
        </p:spPr>
      </p:sp>
      <p:sp>
        <p:nvSpPr>
          <p:cNvPr id="1048579"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smtClean="0">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a:p>
        </p:txBody>
      </p:sp>
      <p:sp>
        <p:nvSpPr>
          <p:cNvPr id="104452"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02" eaLnBrk="0" hangingPunct="0">
              <a:defRPr sz="2400" u="sng">
                <a:solidFill>
                  <a:schemeClr val="tx1"/>
                </a:solidFill>
                <a:latin typeface="Tahoma" charset="0"/>
                <a:ea typeface="ＭＳ Ｐゴシック" charset="0"/>
                <a:cs typeface="ＭＳ Ｐゴシック" charset="0"/>
              </a:defRPr>
            </a:lvl1pPr>
            <a:lvl2pPr marL="37928345" indent="-37471185" defTabSz="966702" eaLnBrk="0" hangingPunct="0">
              <a:defRPr sz="2400" u="sng">
                <a:solidFill>
                  <a:schemeClr val="tx1"/>
                </a:solidFill>
                <a:latin typeface="Tahoma" charset="0"/>
                <a:ea typeface="ＭＳ Ｐゴシック" charset="0"/>
              </a:defRPr>
            </a:lvl2pPr>
            <a:lvl3pPr eaLnBrk="0" hangingPunct="0">
              <a:defRPr sz="2400" u="sng">
                <a:solidFill>
                  <a:schemeClr val="tx1"/>
                </a:solidFill>
                <a:latin typeface="Tahoma" charset="0"/>
                <a:ea typeface="ＭＳ Ｐゴシック" charset="0"/>
              </a:defRPr>
            </a:lvl3pPr>
            <a:lvl4pPr eaLnBrk="0" hangingPunct="0">
              <a:defRPr sz="2400" u="sng">
                <a:solidFill>
                  <a:schemeClr val="tx1"/>
                </a:solidFill>
                <a:latin typeface="Tahoma" charset="0"/>
                <a:ea typeface="ＭＳ Ｐゴシック" charset="0"/>
              </a:defRPr>
            </a:lvl4pPr>
            <a:lvl5pPr eaLnBrk="0" hangingPunct="0">
              <a:defRPr sz="2400" u="sng">
                <a:solidFill>
                  <a:schemeClr val="tx1"/>
                </a:solidFill>
                <a:latin typeface="Tahoma" charset="0"/>
                <a:ea typeface="ＭＳ Ｐゴシック" charset="0"/>
              </a:defRPr>
            </a:lvl5pPr>
            <a:lvl6pPr marL="457159" eaLnBrk="0" fontAlgn="base" hangingPunct="0">
              <a:spcBef>
                <a:spcPct val="0"/>
              </a:spcBef>
              <a:spcAft>
                <a:spcPct val="0"/>
              </a:spcAft>
              <a:defRPr sz="2400" u="sng">
                <a:solidFill>
                  <a:schemeClr val="tx1"/>
                </a:solidFill>
                <a:latin typeface="Tahoma" charset="0"/>
                <a:ea typeface="ＭＳ Ｐゴシック" charset="0"/>
              </a:defRPr>
            </a:lvl6pPr>
            <a:lvl7pPr marL="914319" eaLnBrk="0" fontAlgn="base" hangingPunct="0">
              <a:spcBef>
                <a:spcPct val="0"/>
              </a:spcBef>
              <a:spcAft>
                <a:spcPct val="0"/>
              </a:spcAft>
              <a:defRPr sz="2400" u="sng">
                <a:solidFill>
                  <a:schemeClr val="tx1"/>
                </a:solidFill>
                <a:latin typeface="Tahoma" charset="0"/>
                <a:ea typeface="ＭＳ Ｐゴシック" charset="0"/>
              </a:defRPr>
            </a:lvl7pPr>
            <a:lvl8pPr marL="1371477" eaLnBrk="0" fontAlgn="base" hangingPunct="0">
              <a:spcBef>
                <a:spcPct val="0"/>
              </a:spcBef>
              <a:spcAft>
                <a:spcPct val="0"/>
              </a:spcAft>
              <a:defRPr sz="2400" u="sng">
                <a:solidFill>
                  <a:schemeClr val="tx1"/>
                </a:solidFill>
                <a:latin typeface="Tahoma" charset="0"/>
                <a:ea typeface="ＭＳ Ｐゴシック" charset="0"/>
              </a:defRPr>
            </a:lvl8pPr>
            <a:lvl9pPr marL="1828637" eaLnBrk="0" fontAlgn="base" hangingPunct="0">
              <a:spcBef>
                <a:spcPct val="0"/>
              </a:spcBef>
              <a:spcAft>
                <a:spcPct val="0"/>
              </a:spcAft>
              <a:defRPr sz="2400" u="sng">
                <a:solidFill>
                  <a:schemeClr val="tx1"/>
                </a:solidFill>
                <a:latin typeface="Tahoma" charset="0"/>
                <a:ea typeface="ＭＳ Ｐゴシック" charset="0"/>
              </a:defRPr>
            </a:lvl9pPr>
          </a:lstStyle>
          <a:p>
            <a:pPr eaLnBrk="1" hangingPunct="1">
              <a:defRPr/>
            </a:pPr>
            <a:fld id="{5F9FED0A-3C7D-1245-BA06-B864C87222E1}" type="slidenum">
              <a:rPr lang="pt-PT" sz="1300" u="none"/>
              <a:pPr eaLnBrk="1" hangingPunct="1">
                <a:defRPr/>
              </a:pPr>
              <a:t>4</a:t>
            </a:fld>
            <a:endParaRPr lang="pt-PT" sz="1300" u="non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02" eaLnBrk="0" hangingPunct="0">
              <a:defRPr sz="2400" u="sng">
                <a:solidFill>
                  <a:schemeClr val="tx1"/>
                </a:solidFill>
                <a:latin typeface="Tahoma" charset="0"/>
                <a:ea typeface="ＭＳ Ｐゴシック" charset="0"/>
                <a:cs typeface="ＭＳ Ｐゴシック" charset="0"/>
              </a:defRPr>
            </a:lvl1pPr>
            <a:lvl2pPr marL="37928345" indent="-37471185" defTabSz="966702" eaLnBrk="0" hangingPunct="0">
              <a:defRPr sz="2400" u="sng">
                <a:solidFill>
                  <a:schemeClr val="tx1"/>
                </a:solidFill>
                <a:latin typeface="Tahoma" charset="0"/>
                <a:ea typeface="ＭＳ Ｐゴシック" charset="0"/>
              </a:defRPr>
            </a:lvl2pPr>
            <a:lvl3pPr eaLnBrk="0" hangingPunct="0">
              <a:defRPr sz="2400" u="sng">
                <a:solidFill>
                  <a:schemeClr val="tx1"/>
                </a:solidFill>
                <a:latin typeface="Tahoma" charset="0"/>
                <a:ea typeface="ＭＳ Ｐゴシック" charset="0"/>
              </a:defRPr>
            </a:lvl3pPr>
            <a:lvl4pPr eaLnBrk="0" hangingPunct="0">
              <a:defRPr sz="2400" u="sng">
                <a:solidFill>
                  <a:schemeClr val="tx1"/>
                </a:solidFill>
                <a:latin typeface="Tahoma" charset="0"/>
                <a:ea typeface="ＭＳ Ｐゴシック" charset="0"/>
              </a:defRPr>
            </a:lvl4pPr>
            <a:lvl5pPr eaLnBrk="0" hangingPunct="0">
              <a:defRPr sz="2400" u="sng">
                <a:solidFill>
                  <a:schemeClr val="tx1"/>
                </a:solidFill>
                <a:latin typeface="Tahoma" charset="0"/>
                <a:ea typeface="ＭＳ Ｐゴシック" charset="0"/>
              </a:defRPr>
            </a:lvl5pPr>
            <a:lvl6pPr marL="457159" eaLnBrk="0" fontAlgn="base" hangingPunct="0">
              <a:spcBef>
                <a:spcPct val="0"/>
              </a:spcBef>
              <a:spcAft>
                <a:spcPct val="0"/>
              </a:spcAft>
              <a:defRPr sz="2400" u="sng">
                <a:solidFill>
                  <a:schemeClr val="tx1"/>
                </a:solidFill>
                <a:latin typeface="Tahoma" charset="0"/>
                <a:ea typeface="ＭＳ Ｐゴシック" charset="0"/>
              </a:defRPr>
            </a:lvl6pPr>
            <a:lvl7pPr marL="914319" eaLnBrk="0" fontAlgn="base" hangingPunct="0">
              <a:spcBef>
                <a:spcPct val="0"/>
              </a:spcBef>
              <a:spcAft>
                <a:spcPct val="0"/>
              </a:spcAft>
              <a:defRPr sz="2400" u="sng">
                <a:solidFill>
                  <a:schemeClr val="tx1"/>
                </a:solidFill>
                <a:latin typeface="Tahoma" charset="0"/>
                <a:ea typeface="ＭＳ Ｐゴシック" charset="0"/>
              </a:defRPr>
            </a:lvl7pPr>
            <a:lvl8pPr marL="1371477" eaLnBrk="0" fontAlgn="base" hangingPunct="0">
              <a:spcBef>
                <a:spcPct val="0"/>
              </a:spcBef>
              <a:spcAft>
                <a:spcPct val="0"/>
              </a:spcAft>
              <a:defRPr sz="2400" u="sng">
                <a:solidFill>
                  <a:schemeClr val="tx1"/>
                </a:solidFill>
                <a:latin typeface="Tahoma" charset="0"/>
                <a:ea typeface="ＭＳ Ｐゴシック" charset="0"/>
              </a:defRPr>
            </a:lvl8pPr>
            <a:lvl9pPr marL="1828637" eaLnBrk="0" fontAlgn="base" hangingPunct="0">
              <a:spcBef>
                <a:spcPct val="0"/>
              </a:spcBef>
              <a:spcAft>
                <a:spcPct val="0"/>
              </a:spcAft>
              <a:defRPr sz="2400" u="sng">
                <a:solidFill>
                  <a:schemeClr val="tx1"/>
                </a:solidFill>
                <a:latin typeface="Tahoma" charset="0"/>
                <a:ea typeface="ＭＳ Ｐゴシック" charset="0"/>
              </a:defRPr>
            </a:lvl9pPr>
          </a:lstStyle>
          <a:p>
            <a:pPr eaLnBrk="1" hangingPunct="1">
              <a:defRPr/>
            </a:pPr>
            <a:fld id="{7AD2F141-DD8C-A948-B017-3D6F8E89B236}" type="slidenum">
              <a:rPr lang="en-US" sz="1300" u="none"/>
              <a:pPr eaLnBrk="1" hangingPunct="1">
                <a:defRPr/>
              </a:pPr>
              <a:t>5</a:t>
            </a:fld>
            <a:endParaRPr lang="en-US" sz="1300" u="none"/>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02" eaLnBrk="0" hangingPunct="0">
              <a:defRPr sz="2400" u="sng">
                <a:solidFill>
                  <a:schemeClr val="tx1"/>
                </a:solidFill>
                <a:latin typeface="Tahoma" charset="0"/>
                <a:ea typeface="ＭＳ Ｐゴシック" charset="0"/>
                <a:cs typeface="ＭＳ Ｐゴシック" charset="0"/>
              </a:defRPr>
            </a:lvl1pPr>
            <a:lvl2pPr marL="37928345" indent="-37471185" defTabSz="966702" eaLnBrk="0" hangingPunct="0">
              <a:defRPr sz="2400" u="sng">
                <a:solidFill>
                  <a:schemeClr val="tx1"/>
                </a:solidFill>
                <a:latin typeface="Tahoma" charset="0"/>
                <a:ea typeface="ＭＳ Ｐゴシック" charset="0"/>
              </a:defRPr>
            </a:lvl2pPr>
            <a:lvl3pPr eaLnBrk="0" hangingPunct="0">
              <a:defRPr sz="2400" u="sng">
                <a:solidFill>
                  <a:schemeClr val="tx1"/>
                </a:solidFill>
                <a:latin typeface="Tahoma" charset="0"/>
                <a:ea typeface="ＭＳ Ｐゴシック" charset="0"/>
              </a:defRPr>
            </a:lvl3pPr>
            <a:lvl4pPr eaLnBrk="0" hangingPunct="0">
              <a:defRPr sz="2400" u="sng">
                <a:solidFill>
                  <a:schemeClr val="tx1"/>
                </a:solidFill>
                <a:latin typeface="Tahoma" charset="0"/>
                <a:ea typeface="ＭＳ Ｐゴシック" charset="0"/>
              </a:defRPr>
            </a:lvl4pPr>
            <a:lvl5pPr eaLnBrk="0" hangingPunct="0">
              <a:defRPr sz="2400" u="sng">
                <a:solidFill>
                  <a:schemeClr val="tx1"/>
                </a:solidFill>
                <a:latin typeface="Tahoma" charset="0"/>
                <a:ea typeface="ＭＳ Ｐゴシック" charset="0"/>
              </a:defRPr>
            </a:lvl5pPr>
            <a:lvl6pPr marL="457159" eaLnBrk="0" fontAlgn="base" hangingPunct="0">
              <a:spcBef>
                <a:spcPct val="0"/>
              </a:spcBef>
              <a:spcAft>
                <a:spcPct val="0"/>
              </a:spcAft>
              <a:defRPr sz="2400" u="sng">
                <a:solidFill>
                  <a:schemeClr val="tx1"/>
                </a:solidFill>
                <a:latin typeface="Tahoma" charset="0"/>
                <a:ea typeface="ＭＳ Ｐゴシック" charset="0"/>
              </a:defRPr>
            </a:lvl6pPr>
            <a:lvl7pPr marL="914319" eaLnBrk="0" fontAlgn="base" hangingPunct="0">
              <a:spcBef>
                <a:spcPct val="0"/>
              </a:spcBef>
              <a:spcAft>
                <a:spcPct val="0"/>
              </a:spcAft>
              <a:defRPr sz="2400" u="sng">
                <a:solidFill>
                  <a:schemeClr val="tx1"/>
                </a:solidFill>
                <a:latin typeface="Tahoma" charset="0"/>
                <a:ea typeface="ＭＳ Ｐゴシック" charset="0"/>
              </a:defRPr>
            </a:lvl7pPr>
            <a:lvl8pPr marL="1371477" eaLnBrk="0" fontAlgn="base" hangingPunct="0">
              <a:spcBef>
                <a:spcPct val="0"/>
              </a:spcBef>
              <a:spcAft>
                <a:spcPct val="0"/>
              </a:spcAft>
              <a:defRPr sz="2400" u="sng">
                <a:solidFill>
                  <a:schemeClr val="tx1"/>
                </a:solidFill>
                <a:latin typeface="Tahoma" charset="0"/>
                <a:ea typeface="ＭＳ Ｐゴシック" charset="0"/>
              </a:defRPr>
            </a:lvl8pPr>
            <a:lvl9pPr marL="1828637" eaLnBrk="0" fontAlgn="base" hangingPunct="0">
              <a:spcBef>
                <a:spcPct val="0"/>
              </a:spcBef>
              <a:spcAft>
                <a:spcPct val="0"/>
              </a:spcAft>
              <a:defRPr sz="2400" u="sng">
                <a:solidFill>
                  <a:schemeClr val="tx1"/>
                </a:solidFill>
                <a:latin typeface="Tahoma" charset="0"/>
                <a:ea typeface="ＭＳ Ｐゴシック" charset="0"/>
              </a:defRPr>
            </a:lvl9pPr>
          </a:lstStyle>
          <a:p>
            <a:pPr eaLnBrk="1" hangingPunct="1">
              <a:defRPr/>
            </a:pPr>
            <a:fld id="{4B101FDE-5183-AD47-A7E2-CE7EF8C1EC16}" type="slidenum">
              <a:rPr lang="en-US" sz="1300" u="none"/>
              <a:pPr eaLnBrk="1" hangingPunct="1">
                <a:defRPr/>
              </a:pPr>
              <a:t>6</a:t>
            </a:fld>
            <a:endParaRPr lang="en-US" sz="1300" u="none"/>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B23BB30-92E9-E54C-A501-1E93A686D29F}" type="slidenum">
              <a:rPr lang="en-US"/>
              <a:pPr>
                <a:defRPr/>
              </a:pPr>
              <a:t>7</a:t>
            </a:fld>
            <a:endParaRPr lang="en-US"/>
          </a:p>
        </p:txBody>
      </p:sp>
      <p:sp>
        <p:nvSpPr>
          <p:cNvPr id="774146" name="Rectangle 2"/>
          <p:cNvSpPr>
            <a:spLocks noGrp="1" noRot="1" noChangeAspect="1" noChangeArrowheads="1" noTextEdit="1"/>
          </p:cNvSpPr>
          <p:nvPr>
            <p:ph type="sldImg"/>
          </p:nvPr>
        </p:nvSpPr>
        <p:spPr>
          <a:xfrm>
            <a:off x="1250950" y="708025"/>
            <a:ext cx="4814888" cy="3611563"/>
          </a:xfrm>
          <a:ln/>
          <a:extLst>
            <a:ext uri="{FAA26D3D-D897-4be2-8F04-BA451C77F1D7}">
              <ma14:placeholderFlag xmlns:ma14="http://schemas.microsoft.com/office/mac/drawingml/2011/main" val="1"/>
            </a:ext>
          </a:extLst>
        </p:spPr>
      </p:sp>
      <p:sp>
        <p:nvSpPr>
          <p:cNvPr id="774147" name="Rectangle 3"/>
          <p:cNvSpPr>
            <a:spLocks noGrp="1" noChangeArrowheads="1"/>
          </p:cNvSpPr>
          <p:nvPr>
            <p:ph type="body" idx="1"/>
          </p:nvPr>
        </p:nvSpPr>
        <p:spPr>
          <a:xfrm>
            <a:off x="942975" y="4564063"/>
            <a:ext cx="5429250" cy="4333875"/>
          </a:xfrm>
        </p:spPr>
        <p:txBody>
          <a:bodyPr/>
          <a:lstStyle/>
          <a:p>
            <a:pPr>
              <a:defRPr/>
            </a:pPr>
            <a:endParaRPr lang="fr-FR" smtClean="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02" eaLnBrk="0" hangingPunct="0">
              <a:defRPr sz="2400" u="sng">
                <a:solidFill>
                  <a:schemeClr val="tx1"/>
                </a:solidFill>
                <a:latin typeface="Tahoma" charset="0"/>
                <a:ea typeface="ＭＳ Ｐゴシック" charset="0"/>
                <a:cs typeface="ＭＳ Ｐゴシック" charset="0"/>
              </a:defRPr>
            </a:lvl1pPr>
            <a:lvl2pPr marL="742883" indent="-285725" defTabSz="966702" eaLnBrk="0" hangingPunct="0">
              <a:defRPr sz="2400" u="sng">
                <a:solidFill>
                  <a:schemeClr val="tx1"/>
                </a:solidFill>
                <a:latin typeface="Tahoma" charset="0"/>
                <a:ea typeface="ＭＳ Ｐゴシック" charset="0"/>
              </a:defRPr>
            </a:lvl2pPr>
            <a:lvl3pPr marL="1142898" indent="-228580" defTabSz="966702" eaLnBrk="0" hangingPunct="0">
              <a:defRPr sz="2400" u="sng">
                <a:solidFill>
                  <a:schemeClr val="tx1"/>
                </a:solidFill>
                <a:latin typeface="Tahoma" charset="0"/>
                <a:ea typeface="ＭＳ Ｐゴシック" charset="0"/>
              </a:defRPr>
            </a:lvl3pPr>
            <a:lvl4pPr marL="1600057" indent="-228580" defTabSz="966702" eaLnBrk="0" hangingPunct="0">
              <a:defRPr sz="2400" u="sng">
                <a:solidFill>
                  <a:schemeClr val="tx1"/>
                </a:solidFill>
                <a:latin typeface="Tahoma" charset="0"/>
                <a:ea typeface="ＭＳ Ｐゴシック" charset="0"/>
              </a:defRPr>
            </a:lvl4pPr>
            <a:lvl5pPr marL="2057217" indent="-228580" defTabSz="966702" eaLnBrk="0" hangingPunct="0">
              <a:defRPr sz="2400" u="sng">
                <a:solidFill>
                  <a:schemeClr val="tx1"/>
                </a:solidFill>
                <a:latin typeface="Tahoma" charset="0"/>
                <a:ea typeface="ＭＳ Ｐゴシック" charset="0"/>
              </a:defRPr>
            </a:lvl5pPr>
            <a:lvl6pPr marL="2514376" indent="-228580" defTabSz="966702" eaLnBrk="0" fontAlgn="base" hangingPunct="0">
              <a:spcBef>
                <a:spcPct val="0"/>
              </a:spcBef>
              <a:spcAft>
                <a:spcPct val="0"/>
              </a:spcAft>
              <a:defRPr sz="2400" u="sng">
                <a:solidFill>
                  <a:schemeClr val="tx1"/>
                </a:solidFill>
                <a:latin typeface="Tahoma" charset="0"/>
                <a:ea typeface="ＭＳ Ｐゴシック" charset="0"/>
              </a:defRPr>
            </a:lvl6pPr>
            <a:lvl7pPr marL="2971536" indent="-228580" defTabSz="966702" eaLnBrk="0" fontAlgn="base" hangingPunct="0">
              <a:spcBef>
                <a:spcPct val="0"/>
              </a:spcBef>
              <a:spcAft>
                <a:spcPct val="0"/>
              </a:spcAft>
              <a:defRPr sz="2400" u="sng">
                <a:solidFill>
                  <a:schemeClr val="tx1"/>
                </a:solidFill>
                <a:latin typeface="Tahoma" charset="0"/>
                <a:ea typeface="ＭＳ Ｐゴシック" charset="0"/>
              </a:defRPr>
            </a:lvl7pPr>
            <a:lvl8pPr marL="3428694" indent="-228580" defTabSz="966702" eaLnBrk="0" fontAlgn="base" hangingPunct="0">
              <a:spcBef>
                <a:spcPct val="0"/>
              </a:spcBef>
              <a:spcAft>
                <a:spcPct val="0"/>
              </a:spcAft>
              <a:defRPr sz="2400" u="sng">
                <a:solidFill>
                  <a:schemeClr val="tx1"/>
                </a:solidFill>
                <a:latin typeface="Tahoma" charset="0"/>
                <a:ea typeface="ＭＳ Ｐゴシック" charset="0"/>
              </a:defRPr>
            </a:lvl8pPr>
            <a:lvl9pPr marL="3885854" indent="-228580" defTabSz="966702" eaLnBrk="0" fontAlgn="base" hangingPunct="0">
              <a:spcBef>
                <a:spcPct val="0"/>
              </a:spcBef>
              <a:spcAft>
                <a:spcPct val="0"/>
              </a:spcAft>
              <a:defRPr sz="2400" u="sng">
                <a:solidFill>
                  <a:schemeClr val="tx1"/>
                </a:solidFill>
                <a:latin typeface="Tahoma" charset="0"/>
                <a:ea typeface="ＭＳ Ｐゴシック" charset="0"/>
              </a:defRPr>
            </a:lvl9pPr>
          </a:lstStyle>
          <a:p>
            <a:pPr eaLnBrk="1" hangingPunct="1">
              <a:defRPr/>
            </a:pPr>
            <a:fld id="{955F9CE4-8725-8A47-A256-F43BCFEFC696}" type="slidenum">
              <a:rPr lang="pt-PT" sz="1300" u="none"/>
              <a:pPr eaLnBrk="1" hangingPunct="1">
                <a:defRPr/>
              </a:pPr>
              <a:t>8</a:t>
            </a:fld>
            <a:endParaRPr lang="pt-PT" sz="1300" u="none"/>
          </a:p>
        </p:txBody>
      </p:sp>
      <p:sp>
        <p:nvSpPr>
          <p:cNvPr id="26626" name="Rectangle 2"/>
          <p:cNvSpPr>
            <a:spLocks noGrp="1" noRot="1" noChangeAspect="1" noChangeArrowheads="1" noTextEdit="1"/>
          </p:cNvSpPr>
          <p:nvPr>
            <p:ph type="sldImg"/>
          </p:nvPr>
        </p:nvSpPr>
        <p:spPr>
          <a:xfrm>
            <a:off x="1250950" y="708025"/>
            <a:ext cx="4814888" cy="3611563"/>
          </a:xfrm>
          <a:solidFill>
            <a:srgbClr val="FFFFFF"/>
          </a:solidFill>
          <a:ln/>
        </p:spPr>
      </p:sp>
      <p:sp>
        <p:nvSpPr>
          <p:cNvPr id="26627" name="Rectangle 3"/>
          <p:cNvSpPr>
            <a:spLocks noGrp="1" noChangeArrowheads="1"/>
          </p:cNvSpPr>
          <p:nvPr>
            <p:ph type="body" idx="1"/>
          </p:nvPr>
        </p:nvSpPr>
        <p:spPr>
          <a:xfrm>
            <a:off x="942975" y="4564063"/>
            <a:ext cx="5429250" cy="4333875"/>
          </a:xfrm>
          <a:solidFill>
            <a:srgbClr val="FFFFFF"/>
          </a:solidFill>
          <a:ln>
            <a:solidFill>
              <a:srgbClr val="000000"/>
            </a:solidFill>
          </a:ln>
        </p:spPr>
        <p:txBody>
          <a:bodyPr/>
          <a:lstStyle/>
          <a:p>
            <a:pPr>
              <a:defRPr/>
            </a:pPr>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02" eaLnBrk="0" hangingPunct="0">
              <a:defRPr sz="2400" u="sng">
                <a:solidFill>
                  <a:schemeClr val="tx1"/>
                </a:solidFill>
                <a:latin typeface="Tahoma" charset="0"/>
                <a:ea typeface="ＭＳ Ｐゴシック" charset="0"/>
                <a:cs typeface="ＭＳ Ｐゴシック" charset="0"/>
              </a:defRPr>
            </a:lvl1pPr>
            <a:lvl2pPr marL="742883" indent="-285725" defTabSz="966702" eaLnBrk="0" hangingPunct="0">
              <a:defRPr sz="2400" u="sng">
                <a:solidFill>
                  <a:schemeClr val="tx1"/>
                </a:solidFill>
                <a:latin typeface="Tahoma" charset="0"/>
                <a:ea typeface="ＭＳ Ｐゴシック" charset="0"/>
              </a:defRPr>
            </a:lvl2pPr>
            <a:lvl3pPr marL="1142898" indent="-228580" defTabSz="966702" eaLnBrk="0" hangingPunct="0">
              <a:defRPr sz="2400" u="sng">
                <a:solidFill>
                  <a:schemeClr val="tx1"/>
                </a:solidFill>
                <a:latin typeface="Tahoma" charset="0"/>
                <a:ea typeface="ＭＳ Ｐゴシック" charset="0"/>
              </a:defRPr>
            </a:lvl3pPr>
            <a:lvl4pPr marL="1600057" indent="-228580" defTabSz="966702" eaLnBrk="0" hangingPunct="0">
              <a:defRPr sz="2400" u="sng">
                <a:solidFill>
                  <a:schemeClr val="tx1"/>
                </a:solidFill>
                <a:latin typeface="Tahoma" charset="0"/>
                <a:ea typeface="ＭＳ Ｐゴシック" charset="0"/>
              </a:defRPr>
            </a:lvl4pPr>
            <a:lvl5pPr marL="2057217" indent="-228580" defTabSz="966702" eaLnBrk="0" hangingPunct="0">
              <a:defRPr sz="2400" u="sng">
                <a:solidFill>
                  <a:schemeClr val="tx1"/>
                </a:solidFill>
                <a:latin typeface="Tahoma" charset="0"/>
                <a:ea typeface="ＭＳ Ｐゴシック" charset="0"/>
              </a:defRPr>
            </a:lvl5pPr>
            <a:lvl6pPr marL="2514376" indent="-228580" defTabSz="966702" eaLnBrk="0" fontAlgn="base" hangingPunct="0">
              <a:spcBef>
                <a:spcPct val="0"/>
              </a:spcBef>
              <a:spcAft>
                <a:spcPct val="0"/>
              </a:spcAft>
              <a:defRPr sz="2400" u="sng">
                <a:solidFill>
                  <a:schemeClr val="tx1"/>
                </a:solidFill>
                <a:latin typeface="Tahoma" charset="0"/>
                <a:ea typeface="ＭＳ Ｐゴシック" charset="0"/>
              </a:defRPr>
            </a:lvl6pPr>
            <a:lvl7pPr marL="2971536" indent="-228580" defTabSz="966702" eaLnBrk="0" fontAlgn="base" hangingPunct="0">
              <a:spcBef>
                <a:spcPct val="0"/>
              </a:spcBef>
              <a:spcAft>
                <a:spcPct val="0"/>
              </a:spcAft>
              <a:defRPr sz="2400" u="sng">
                <a:solidFill>
                  <a:schemeClr val="tx1"/>
                </a:solidFill>
                <a:latin typeface="Tahoma" charset="0"/>
                <a:ea typeface="ＭＳ Ｐゴシック" charset="0"/>
              </a:defRPr>
            </a:lvl7pPr>
            <a:lvl8pPr marL="3428694" indent="-228580" defTabSz="966702" eaLnBrk="0" fontAlgn="base" hangingPunct="0">
              <a:spcBef>
                <a:spcPct val="0"/>
              </a:spcBef>
              <a:spcAft>
                <a:spcPct val="0"/>
              </a:spcAft>
              <a:defRPr sz="2400" u="sng">
                <a:solidFill>
                  <a:schemeClr val="tx1"/>
                </a:solidFill>
                <a:latin typeface="Tahoma" charset="0"/>
                <a:ea typeface="ＭＳ Ｐゴシック" charset="0"/>
              </a:defRPr>
            </a:lvl8pPr>
            <a:lvl9pPr marL="3885854" indent="-228580" defTabSz="966702" eaLnBrk="0" fontAlgn="base" hangingPunct="0">
              <a:spcBef>
                <a:spcPct val="0"/>
              </a:spcBef>
              <a:spcAft>
                <a:spcPct val="0"/>
              </a:spcAft>
              <a:defRPr sz="2400" u="sng">
                <a:solidFill>
                  <a:schemeClr val="tx1"/>
                </a:solidFill>
                <a:latin typeface="Tahoma" charset="0"/>
                <a:ea typeface="ＭＳ Ｐゴシック" charset="0"/>
              </a:defRPr>
            </a:lvl9pPr>
          </a:lstStyle>
          <a:p>
            <a:pPr eaLnBrk="1" hangingPunct="1">
              <a:defRPr/>
            </a:pPr>
            <a:fld id="{783C4486-96B0-D24B-833E-5F3F2DF34DFB}" type="slidenum">
              <a:rPr lang="en-US" sz="1300" u="none"/>
              <a:pPr eaLnBrk="1" hangingPunct="1">
                <a:defRPr/>
              </a:pPr>
              <a:t>9</a:t>
            </a:fld>
            <a:endParaRPr lang="en-US" sz="1300" u="none"/>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02" eaLnBrk="0" hangingPunct="0">
              <a:defRPr sz="2400" u="sng">
                <a:solidFill>
                  <a:schemeClr val="tx1"/>
                </a:solidFill>
                <a:latin typeface="Tahoma" charset="0"/>
                <a:ea typeface="ＭＳ Ｐゴシック" charset="0"/>
                <a:cs typeface="ＭＳ Ｐゴシック" charset="0"/>
              </a:defRPr>
            </a:lvl1pPr>
            <a:lvl2pPr marL="742883" indent="-285725" defTabSz="966702" eaLnBrk="0" hangingPunct="0">
              <a:defRPr sz="2400" u="sng">
                <a:solidFill>
                  <a:schemeClr val="tx1"/>
                </a:solidFill>
                <a:latin typeface="Tahoma" charset="0"/>
                <a:ea typeface="ＭＳ Ｐゴシック" charset="0"/>
              </a:defRPr>
            </a:lvl2pPr>
            <a:lvl3pPr marL="1142898" indent="-228580" defTabSz="966702" eaLnBrk="0" hangingPunct="0">
              <a:defRPr sz="2400" u="sng">
                <a:solidFill>
                  <a:schemeClr val="tx1"/>
                </a:solidFill>
                <a:latin typeface="Tahoma" charset="0"/>
                <a:ea typeface="ＭＳ Ｐゴシック" charset="0"/>
              </a:defRPr>
            </a:lvl3pPr>
            <a:lvl4pPr marL="1600057" indent="-228580" defTabSz="966702" eaLnBrk="0" hangingPunct="0">
              <a:defRPr sz="2400" u="sng">
                <a:solidFill>
                  <a:schemeClr val="tx1"/>
                </a:solidFill>
                <a:latin typeface="Tahoma" charset="0"/>
                <a:ea typeface="ＭＳ Ｐゴシック" charset="0"/>
              </a:defRPr>
            </a:lvl4pPr>
            <a:lvl5pPr marL="2057217" indent="-228580" defTabSz="966702" eaLnBrk="0" hangingPunct="0">
              <a:defRPr sz="2400" u="sng">
                <a:solidFill>
                  <a:schemeClr val="tx1"/>
                </a:solidFill>
                <a:latin typeface="Tahoma" charset="0"/>
                <a:ea typeface="ＭＳ Ｐゴシック" charset="0"/>
              </a:defRPr>
            </a:lvl5pPr>
            <a:lvl6pPr marL="2514376" indent="-228580" defTabSz="966702" eaLnBrk="0" fontAlgn="base" hangingPunct="0">
              <a:spcBef>
                <a:spcPct val="0"/>
              </a:spcBef>
              <a:spcAft>
                <a:spcPct val="0"/>
              </a:spcAft>
              <a:defRPr sz="2400" u="sng">
                <a:solidFill>
                  <a:schemeClr val="tx1"/>
                </a:solidFill>
                <a:latin typeface="Tahoma" charset="0"/>
                <a:ea typeface="ＭＳ Ｐゴシック" charset="0"/>
              </a:defRPr>
            </a:lvl6pPr>
            <a:lvl7pPr marL="2971536" indent="-228580" defTabSz="966702" eaLnBrk="0" fontAlgn="base" hangingPunct="0">
              <a:spcBef>
                <a:spcPct val="0"/>
              </a:spcBef>
              <a:spcAft>
                <a:spcPct val="0"/>
              </a:spcAft>
              <a:defRPr sz="2400" u="sng">
                <a:solidFill>
                  <a:schemeClr val="tx1"/>
                </a:solidFill>
                <a:latin typeface="Tahoma" charset="0"/>
                <a:ea typeface="ＭＳ Ｐゴシック" charset="0"/>
              </a:defRPr>
            </a:lvl7pPr>
            <a:lvl8pPr marL="3428694" indent="-228580" defTabSz="966702" eaLnBrk="0" fontAlgn="base" hangingPunct="0">
              <a:spcBef>
                <a:spcPct val="0"/>
              </a:spcBef>
              <a:spcAft>
                <a:spcPct val="0"/>
              </a:spcAft>
              <a:defRPr sz="2400" u="sng">
                <a:solidFill>
                  <a:schemeClr val="tx1"/>
                </a:solidFill>
                <a:latin typeface="Tahoma" charset="0"/>
                <a:ea typeface="ＭＳ Ｐゴシック" charset="0"/>
              </a:defRPr>
            </a:lvl8pPr>
            <a:lvl9pPr marL="3885854" indent="-228580" defTabSz="966702" eaLnBrk="0" fontAlgn="base" hangingPunct="0">
              <a:spcBef>
                <a:spcPct val="0"/>
              </a:spcBef>
              <a:spcAft>
                <a:spcPct val="0"/>
              </a:spcAft>
              <a:defRPr sz="2400" u="sng">
                <a:solidFill>
                  <a:schemeClr val="tx1"/>
                </a:solidFill>
                <a:latin typeface="Tahoma" charset="0"/>
                <a:ea typeface="ＭＳ Ｐゴシック" charset="0"/>
              </a:defRPr>
            </a:lvl9pPr>
          </a:lstStyle>
          <a:p>
            <a:pPr eaLnBrk="1" hangingPunct="1">
              <a:defRPr/>
            </a:pPr>
            <a:fld id="{599BDE1A-46BC-C844-8C60-DC8D6B7A7AAF}" type="slidenum">
              <a:rPr lang="pt-PT" sz="1300" u="none"/>
              <a:pPr eaLnBrk="1" hangingPunct="1">
                <a:defRPr/>
              </a:pPr>
              <a:t>14</a:t>
            </a:fld>
            <a:endParaRPr lang="pt-PT" sz="1300" u="none"/>
          </a:p>
        </p:txBody>
      </p:sp>
      <p:sp>
        <p:nvSpPr>
          <p:cNvPr id="22530" name="Rectangle 2"/>
          <p:cNvSpPr>
            <a:spLocks noGrp="1" noRot="1" noChangeAspect="1" noChangeArrowheads="1" noTextEdit="1"/>
          </p:cNvSpPr>
          <p:nvPr>
            <p:ph type="sldImg"/>
          </p:nvPr>
        </p:nvSpPr>
        <p:spPr>
          <a:solidFill>
            <a:srgbClr val="FFFFFF"/>
          </a:solidFill>
          <a:ln/>
        </p:spPr>
      </p:sp>
      <p:sp>
        <p:nvSpPr>
          <p:cNvPr id="22531" name="Rectangle 3"/>
          <p:cNvSpPr>
            <a:spLocks noGrp="1" noChangeArrowheads="1"/>
          </p:cNvSpPr>
          <p:nvPr>
            <p:ph type="body" idx="1"/>
          </p:nvPr>
        </p:nvSpPr>
        <p:spPr>
          <a:solidFill>
            <a:srgbClr val="FFFFFF"/>
          </a:solidFill>
          <a:ln>
            <a:solidFill>
              <a:srgbClr val="000000"/>
            </a:solidFill>
          </a:ln>
        </p:spPr>
        <p:txBody>
          <a:bodyPr/>
          <a:lstStyle/>
          <a:p>
            <a:pPr>
              <a:defRPr/>
            </a:pP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57410" name="Rectangle 2"/>
          <p:cNvSpPr>
            <a:spLocks noGrp="1" noChangeArrowheads="1"/>
          </p:cNvSpPr>
          <p:nvPr>
            <p:ph type="ctrTitle"/>
          </p:nvPr>
        </p:nvSpPr>
        <p:spPr>
          <a:xfrm>
            <a:off x="685800" y="2130425"/>
            <a:ext cx="7772400" cy="1470025"/>
          </a:xfrm>
        </p:spPr>
        <p:txBody>
          <a:bodyPr/>
          <a:lstStyle>
            <a:lvl1pPr>
              <a:defRPr/>
            </a:lvl1pPr>
          </a:lstStyle>
          <a:p>
            <a:pPr lvl="0"/>
            <a:r>
              <a:rPr lang="pt-PT" noProof="0" smtClean="0"/>
              <a:t>Click to edit Master title style</a:t>
            </a:r>
          </a:p>
        </p:txBody>
      </p:sp>
      <p:sp>
        <p:nvSpPr>
          <p:cNvPr id="657411"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chemeClr val="tx1"/>
                </a:solidFill>
              </a:defRPr>
            </a:lvl1pPr>
          </a:lstStyle>
          <a:p>
            <a:pPr lvl="0"/>
            <a:r>
              <a:rPr lang="pt-PT" noProof="0" smtClean="0"/>
              <a:t>Click to edit Master subtitle style</a:t>
            </a:r>
          </a:p>
        </p:txBody>
      </p:sp>
      <p:sp>
        <p:nvSpPr>
          <p:cNvPr id="4" name="Rectangle 3"/>
          <p:cNvSpPr>
            <a:spLocks noGrp="1" noChangeArrowheads="1"/>
          </p:cNvSpPr>
          <p:nvPr>
            <p:ph type="sldNum" sz="quarter" idx="10"/>
          </p:nvPr>
        </p:nvSpPr>
        <p:spPr>
          <a:xfrm>
            <a:off x="6629400" y="6096000"/>
            <a:ext cx="2133600" cy="476250"/>
          </a:xfrm>
        </p:spPr>
        <p:txBody>
          <a:bodyPr/>
          <a:lstStyle>
            <a:lvl1pPr>
              <a:defRPr/>
            </a:lvl1pPr>
          </a:lstStyle>
          <a:p>
            <a:pPr>
              <a:defRPr/>
            </a:pPr>
            <a:fld id="{A3FA1CEE-4D16-4844-B714-101BEDC0DD17}" type="slidenum">
              <a:rPr lang="en-US"/>
              <a:pPr>
                <a:defRPr/>
              </a:pPr>
              <a:t>‹#›</a:t>
            </a:fld>
            <a:endParaRPr lang="en-US" dirty="0"/>
          </a:p>
        </p:txBody>
      </p:sp>
    </p:spTree>
    <p:extLst>
      <p:ext uri="{BB962C8B-B14F-4D97-AF65-F5344CB8AC3E}">
        <p14:creationId xmlns:p14="http://schemas.microsoft.com/office/powerpoint/2010/main" val="946375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B2968DDD-9F1F-B84C-A129-FD2A165DFFD1}" type="slidenum">
              <a:rPr lang="en-US"/>
              <a:pPr>
                <a:defRPr/>
              </a:pPr>
              <a:t>‹#›</a:t>
            </a:fld>
            <a:endParaRPr lang="en-US" dirty="0"/>
          </a:p>
        </p:txBody>
      </p:sp>
    </p:spTree>
    <p:extLst>
      <p:ext uri="{BB962C8B-B14F-4D97-AF65-F5344CB8AC3E}">
        <p14:creationId xmlns:p14="http://schemas.microsoft.com/office/powerpoint/2010/main" val="261532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381000"/>
            <a:ext cx="2152650" cy="6324600"/>
          </a:xfrm>
        </p:spPr>
        <p:txBody>
          <a:bodyPr vert="eaVert"/>
          <a:lstStyle/>
          <a:p>
            <a:r>
              <a:rPr lang="pt-PT" smtClean="0"/>
              <a:t>Click to edit Master title style</a:t>
            </a:r>
            <a:endParaRPr lang="en-US"/>
          </a:p>
        </p:txBody>
      </p:sp>
      <p:sp>
        <p:nvSpPr>
          <p:cNvPr id="3" name="Vertical Text Placeholder 2"/>
          <p:cNvSpPr>
            <a:spLocks noGrp="1"/>
          </p:cNvSpPr>
          <p:nvPr>
            <p:ph type="body" orient="vert" idx="1"/>
          </p:nvPr>
        </p:nvSpPr>
        <p:spPr>
          <a:xfrm>
            <a:off x="304800" y="381000"/>
            <a:ext cx="6305550" cy="6324600"/>
          </a:xfrm>
        </p:spPr>
        <p:txBody>
          <a:bodyPr vert="eaVert"/>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FC6D72F5-9E44-C34D-8EB4-C490DABDACE3}" type="slidenum">
              <a:rPr lang="en-US"/>
              <a:pPr>
                <a:defRPr/>
              </a:pPr>
              <a:t>‹#›</a:t>
            </a:fld>
            <a:endParaRPr lang="en-US" dirty="0"/>
          </a:p>
        </p:txBody>
      </p:sp>
    </p:spTree>
    <p:extLst>
      <p:ext uri="{BB962C8B-B14F-4D97-AF65-F5344CB8AC3E}">
        <p14:creationId xmlns:p14="http://schemas.microsoft.com/office/powerpoint/2010/main" val="2240058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smtClean="0"/>
              <a:t>Click</a:t>
            </a:r>
            <a:r>
              <a:rPr lang="pt-PT" dirty="0" smtClean="0"/>
              <a:t> to </a:t>
            </a:r>
            <a:r>
              <a:rPr lang="pt-PT" dirty="0" err="1" smtClean="0"/>
              <a:t>edit</a:t>
            </a:r>
            <a:r>
              <a:rPr lang="pt-PT" dirty="0" smtClean="0"/>
              <a:t> </a:t>
            </a:r>
            <a:r>
              <a:rPr lang="pt-PT" dirty="0" err="1" smtClean="0"/>
              <a:t>Master</a:t>
            </a:r>
            <a:r>
              <a:rPr lang="pt-PT" dirty="0" smtClean="0"/>
              <a:t> </a:t>
            </a:r>
            <a:r>
              <a:rPr lang="pt-PT" dirty="0" err="1" smtClean="0"/>
              <a:t>title</a:t>
            </a:r>
            <a:r>
              <a:rPr lang="pt-PT" dirty="0" smtClean="0"/>
              <a:t> </a:t>
            </a:r>
            <a:r>
              <a:rPr lang="pt-PT" dirty="0" err="1" smtClean="0"/>
              <a:t>style</a:t>
            </a:r>
            <a:endParaRPr lang="en-US" dirty="0"/>
          </a:p>
        </p:txBody>
      </p:sp>
      <p:sp>
        <p:nvSpPr>
          <p:cNvPr id="3" name="Content Placeholder 2"/>
          <p:cNvSpPr>
            <a:spLocks noGrp="1"/>
          </p:cNvSpPr>
          <p:nvPr>
            <p:ph idx="1"/>
          </p:nvPr>
        </p:nvSpPr>
        <p:spPr/>
        <p:txBody>
          <a:bodyPr/>
          <a:lstStyle/>
          <a:p>
            <a:pPr lvl="0"/>
            <a:r>
              <a:rPr lang="pt-PT" dirty="0" err="1" smtClean="0"/>
              <a:t>Click</a:t>
            </a:r>
            <a:r>
              <a:rPr lang="pt-PT" dirty="0" smtClean="0"/>
              <a:t> to </a:t>
            </a:r>
            <a:r>
              <a:rPr lang="pt-PT" dirty="0" err="1" smtClean="0"/>
              <a:t>edit</a:t>
            </a:r>
            <a:r>
              <a:rPr lang="pt-PT" dirty="0" smtClean="0"/>
              <a:t> </a:t>
            </a:r>
            <a:r>
              <a:rPr lang="pt-PT" dirty="0" err="1" smtClean="0"/>
              <a:t>Master</a:t>
            </a:r>
            <a:r>
              <a:rPr lang="pt-PT" dirty="0" smtClean="0"/>
              <a:t> </a:t>
            </a:r>
            <a:r>
              <a:rPr lang="pt-PT" dirty="0" err="1" smtClean="0"/>
              <a:t>text</a:t>
            </a:r>
            <a:r>
              <a:rPr lang="pt-PT" dirty="0" smtClean="0"/>
              <a:t> </a:t>
            </a:r>
            <a:r>
              <a:rPr lang="pt-PT" dirty="0" err="1" smtClean="0"/>
              <a:t>styles</a:t>
            </a:r>
            <a:endParaRPr lang="pt-PT" dirty="0" smtClean="0"/>
          </a:p>
          <a:p>
            <a:pPr lvl="1"/>
            <a:r>
              <a:rPr lang="pt-PT" dirty="0" err="1" smtClean="0"/>
              <a:t>Second</a:t>
            </a:r>
            <a:r>
              <a:rPr lang="pt-PT" dirty="0" smtClean="0"/>
              <a:t> </a:t>
            </a:r>
            <a:r>
              <a:rPr lang="pt-PT" dirty="0" err="1" smtClean="0"/>
              <a:t>level</a:t>
            </a:r>
            <a:endParaRPr lang="pt-PT" dirty="0" smtClean="0"/>
          </a:p>
          <a:p>
            <a:pPr lvl="2"/>
            <a:r>
              <a:rPr lang="pt-PT" dirty="0" err="1" smtClean="0"/>
              <a:t>Third</a:t>
            </a:r>
            <a:r>
              <a:rPr lang="pt-PT" dirty="0" smtClean="0"/>
              <a:t> </a:t>
            </a:r>
            <a:r>
              <a:rPr lang="pt-PT" dirty="0" err="1" smtClean="0"/>
              <a:t>level</a:t>
            </a:r>
            <a:endParaRPr lang="pt-PT" dirty="0" smtClean="0"/>
          </a:p>
          <a:p>
            <a:pPr lvl="3"/>
            <a:r>
              <a:rPr lang="pt-PT" dirty="0" err="1" smtClean="0"/>
              <a:t>Fourth</a:t>
            </a:r>
            <a:r>
              <a:rPr lang="pt-PT" dirty="0" smtClean="0"/>
              <a:t> </a:t>
            </a:r>
            <a:r>
              <a:rPr lang="pt-PT" dirty="0" err="1" smtClean="0"/>
              <a:t>level</a:t>
            </a:r>
            <a:endParaRPr lang="pt-PT" dirty="0" smtClean="0"/>
          </a:p>
          <a:p>
            <a:pPr lvl="4"/>
            <a:r>
              <a:rPr lang="pt-PT" dirty="0" err="1" smtClean="0"/>
              <a:t>Fifth</a:t>
            </a:r>
            <a:r>
              <a:rPr lang="pt-PT" dirty="0" smtClean="0"/>
              <a:t> </a:t>
            </a:r>
            <a:r>
              <a:rPr lang="pt-PT" dirty="0" err="1" smtClean="0"/>
              <a:t>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6E32FB97-A872-D944-AB35-0CCB84A17A32}" type="slidenum">
              <a:rPr lang="en-US"/>
              <a:pPr>
                <a:defRPr/>
              </a:pPr>
              <a:t>‹#›</a:t>
            </a:fld>
            <a:endParaRPr lang="en-US" dirty="0"/>
          </a:p>
        </p:txBody>
      </p:sp>
    </p:spTree>
    <p:extLst>
      <p:ext uri="{BB962C8B-B14F-4D97-AF65-F5344CB8AC3E}">
        <p14:creationId xmlns:p14="http://schemas.microsoft.com/office/powerpoint/2010/main" val="4015080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pt-PT" dirty="0" err="1" smtClean="0"/>
              <a:t>Click</a:t>
            </a:r>
            <a:r>
              <a:rPr lang="pt-PT" dirty="0" smtClean="0"/>
              <a:t> to </a:t>
            </a:r>
            <a:r>
              <a:rPr lang="pt-PT" dirty="0" err="1" smtClean="0"/>
              <a:t>edit</a:t>
            </a:r>
            <a:r>
              <a:rPr lang="pt-PT" dirty="0" smtClean="0"/>
              <a:t> </a:t>
            </a:r>
            <a:r>
              <a:rPr lang="pt-PT" dirty="0" err="1" smtClean="0"/>
              <a:t>Master</a:t>
            </a:r>
            <a:r>
              <a:rPr lang="pt-PT" dirty="0" smtClean="0"/>
              <a:t> </a:t>
            </a:r>
            <a:r>
              <a:rPr lang="pt-PT" dirty="0" err="1" smtClean="0"/>
              <a:t>title</a:t>
            </a:r>
            <a:r>
              <a:rPr lang="pt-PT" dirty="0" smtClean="0"/>
              <a:t> </a:t>
            </a:r>
            <a:r>
              <a:rPr lang="pt-PT" dirty="0" err="1" smtClean="0"/>
              <a:t>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dirty="0" err="1" smtClean="0"/>
              <a:t>Click</a:t>
            </a:r>
            <a:r>
              <a:rPr lang="pt-PT" dirty="0" smtClean="0"/>
              <a:t> to </a:t>
            </a:r>
            <a:r>
              <a:rPr lang="pt-PT" dirty="0" err="1" smtClean="0"/>
              <a:t>edit</a:t>
            </a:r>
            <a:r>
              <a:rPr lang="pt-PT" dirty="0" smtClean="0"/>
              <a:t> </a:t>
            </a:r>
            <a:r>
              <a:rPr lang="pt-PT" dirty="0" err="1" smtClean="0"/>
              <a:t>Master</a:t>
            </a:r>
            <a:r>
              <a:rPr lang="pt-PT" dirty="0" smtClean="0"/>
              <a:t> </a:t>
            </a:r>
            <a:r>
              <a:rPr lang="pt-PT" dirty="0" err="1" smtClean="0"/>
              <a:t>text</a:t>
            </a:r>
            <a:r>
              <a:rPr lang="pt-PT" dirty="0" smtClean="0"/>
              <a:t> </a:t>
            </a:r>
            <a:r>
              <a:rPr lang="pt-PT" dirty="0" err="1" smtClean="0"/>
              <a:t>styles</a:t>
            </a:r>
            <a:endParaRPr lang="pt-PT" dirty="0" smtClean="0"/>
          </a:p>
        </p:txBody>
      </p:sp>
      <p:sp>
        <p:nvSpPr>
          <p:cNvPr id="4" name="Rectangle 4"/>
          <p:cNvSpPr>
            <a:spLocks noGrp="1" noChangeArrowheads="1"/>
          </p:cNvSpPr>
          <p:nvPr>
            <p:ph type="sldNum" sz="quarter" idx="10"/>
          </p:nvPr>
        </p:nvSpPr>
        <p:spPr>
          <a:ln/>
        </p:spPr>
        <p:txBody>
          <a:bodyPr/>
          <a:lstStyle>
            <a:lvl1pPr>
              <a:defRPr/>
            </a:lvl1pPr>
          </a:lstStyle>
          <a:p>
            <a:pPr>
              <a:defRPr/>
            </a:pPr>
            <a:fld id="{341F2794-7DA0-E54B-B048-5EB2A7278E48}" type="slidenum">
              <a:rPr lang="en-US"/>
              <a:pPr>
                <a:defRPr/>
              </a:pPr>
              <a:t>‹#›</a:t>
            </a:fld>
            <a:endParaRPr lang="en-US" dirty="0"/>
          </a:p>
        </p:txBody>
      </p:sp>
    </p:spTree>
    <p:extLst>
      <p:ext uri="{BB962C8B-B14F-4D97-AF65-F5344CB8AC3E}">
        <p14:creationId xmlns:p14="http://schemas.microsoft.com/office/powerpoint/2010/main" val="4277802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Content Placeholder 2"/>
          <p:cNvSpPr>
            <a:spLocks noGrp="1"/>
          </p:cNvSpPr>
          <p:nvPr>
            <p:ph sz="half" idx="1"/>
          </p:nvPr>
        </p:nvSpPr>
        <p:spPr>
          <a:xfrm>
            <a:off x="304800" y="1219200"/>
            <a:ext cx="42291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Content Placeholder 3"/>
          <p:cNvSpPr>
            <a:spLocks noGrp="1"/>
          </p:cNvSpPr>
          <p:nvPr>
            <p:ph sz="half" idx="2"/>
          </p:nvPr>
        </p:nvSpPr>
        <p:spPr>
          <a:xfrm>
            <a:off x="4686300" y="1219200"/>
            <a:ext cx="42291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88BB291A-6C18-C646-A463-80966CA7EB1C}" type="slidenum">
              <a:rPr lang="en-US"/>
              <a:pPr>
                <a:defRPr/>
              </a:pPr>
              <a:t>‹#›</a:t>
            </a:fld>
            <a:endParaRPr lang="en-US" dirty="0"/>
          </a:p>
        </p:txBody>
      </p:sp>
    </p:spTree>
    <p:extLst>
      <p:ext uri="{BB962C8B-B14F-4D97-AF65-F5344CB8AC3E}">
        <p14:creationId xmlns:p14="http://schemas.microsoft.com/office/powerpoint/2010/main" val="685625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pt-PT"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C6FFB345-7C5C-474C-A87A-716661CD0056}" type="slidenum">
              <a:rPr lang="en-US"/>
              <a:pPr>
                <a:defRPr/>
              </a:pPr>
              <a:t>‹#›</a:t>
            </a:fld>
            <a:endParaRPr lang="en-US" dirty="0"/>
          </a:p>
        </p:txBody>
      </p:sp>
    </p:spTree>
    <p:extLst>
      <p:ext uri="{BB962C8B-B14F-4D97-AF65-F5344CB8AC3E}">
        <p14:creationId xmlns:p14="http://schemas.microsoft.com/office/powerpoint/2010/main" val="2559882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BF5AA532-323B-A24C-AE90-6A1ED79B99F4}" type="slidenum">
              <a:rPr lang="en-US"/>
              <a:pPr>
                <a:defRPr/>
              </a:pPr>
              <a:t>‹#›</a:t>
            </a:fld>
            <a:endParaRPr lang="en-US" dirty="0"/>
          </a:p>
        </p:txBody>
      </p:sp>
    </p:spTree>
    <p:extLst>
      <p:ext uri="{BB962C8B-B14F-4D97-AF65-F5344CB8AC3E}">
        <p14:creationId xmlns:p14="http://schemas.microsoft.com/office/powerpoint/2010/main" val="3286238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BB2C3507-0BBB-764C-B504-A2B25B260E8B}" type="slidenum">
              <a:rPr lang="en-US"/>
              <a:pPr>
                <a:defRPr/>
              </a:pPr>
              <a:t>‹#›</a:t>
            </a:fld>
            <a:endParaRPr lang="en-US" dirty="0"/>
          </a:p>
        </p:txBody>
      </p:sp>
    </p:spTree>
    <p:extLst>
      <p:ext uri="{BB962C8B-B14F-4D97-AF65-F5344CB8AC3E}">
        <p14:creationId xmlns:p14="http://schemas.microsoft.com/office/powerpoint/2010/main" val="3448868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pt-PT"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1626C7EB-A328-7A40-8FCA-6512C1C61083}" type="slidenum">
              <a:rPr lang="en-US"/>
              <a:pPr>
                <a:defRPr/>
              </a:pPr>
              <a:t>‹#›</a:t>
            </a:fld>
            <a:endParaRPr lang="en-US" dirty="0"/>
          </a:p>
        </p:txBody>
      </p:sp>
    </p:spTree>
    <p:extLst>
      <p:ext uri="{BB962C8B-B14F-4D97-AF65-F5344CB8AC3E}">
        <p14:creationId xmlns:p14="http://schemas.microsoft.com/office/powerpoint/2010/main" val="633500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pt-PT"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C5C6BFA8-F789-D046-A5FD-2581C9326902}" type="slidenum">
              <a:rPr lang="en-US"/>
              <a:pPr>
                <a:defRPr/>
              </a:pPr>
              <a:t>‹#›</a:t>
            </a:fld>
            <a:endParaRPr lang="en-US" dirty="0"/>
          </a:p>
        </p:txBody>
      </p:sp>
    </p:spTree>
    <p:extLst>
      <p:ext uri="{BB962C8B-B14F-4D97-AF65-F5344CB8AC3E}">
        <p14:creationId xmlns:p14="http://schemas.microsoft.com/office/powerpoint/2010/main" val="28958580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304800" y="381000"/>
            <a:ext cx="83820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pt-PT" noProof="0" smtClean="0"/>
              <a:t>Click to edit Master title style</a:t>
            </a:r>
            <a:endParaRPr lang="pt-PT" noProof="0"/>
          </a:p>
        </p:txBody>
      </p:sp>
      <p:sp>
        <p:nvSpPr>
          <p:cNvPr id="63491" name="Rectangle 3"/>
          <p:cNvSpPr>
            <a:spLocks noGrp="1" noChangeArrowheads="1"/>
          </p:cNvSpPr>
          <p:nvPr>
            <p:ph type="body" idx="1"/>
          </p:nvPr>
        </p:nvSpPr>
        <p:spPr bwMode="auto">
          <a:xfrm>
            <a:off x="304800" y="1219200"/>
            <a:ext cx="86106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pt-PT" noProof="0" smtClean="0"/>
              <a:t>Click to edit Master text styles</a:t>
            </a:r>
          </a:p>
          <a:p>
            <a:pPr lvl="1"/>
            <a:r>
              <a:rPr lang="pt-PT" noProof="0" smtClean="0"/>
              <a:t>Second level</a:t>
            </a:r>
          </a:p>
          <a:p>
            <a:pPr lvl="2"/>
            <a:r>
              <a:rPr lang="pt-PT" noProof="0" smtClean="0"/>
              <a:t>Third level</a:t>
            </a:r>
          </a:p>
          <a:p>
            <a:pPr lvl="3"/>
            <a:r>
              <a:rPr lang="pt-PT" noProof="0" smtClean="0"/>
              <a:t>Fourth level</a:t>
            </a:r>
          </a:p>
          <a:p>
            <a:pPr lvl="4"/>
            <a:r>
              <a:rPr lang="pt-PT" noProof="0" smtClean="0"/>
              <a:t>Fifth level</a:t>
            </a:r>
            <a:endParaRPr lang="pt-PT" noProof="0"/>
          </a:p>
        </p:txBody>
      </p:sp>
      <p:sp>
        <p:nvSpPr>
          <p:cNvPr id="63492" name="Rectangle 4"/>
          <p:cNvSpPr>
            <a:spLocks noGrp="1" noChangeArrowheads="1"/>
          </p:cNvSpPr>
          <p:nvPr>
            <p:ph type="sldNum" sz="quarter" idx="4"/>
          </p:nvPr>
        </p:nvSpPr>
        <p:spPr bwMode="auto">
          <a:xfrm>
            <a:off x="7696200" y="6248400"/>
            <a:ext cx="914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b="0">
                <a:latin typeface="Times New Roman" charset="0"/>
                <a:cs typeface="+mn-cs"/>
              </a:defRPr>
            </a:lvl1pPr>
          </a:lstStyle>
          <a:p>
            <a:pPr>
              <a:defRPr/>
            </a:pPr>
            <a:fld id="{914954E9-2684-5946-BB19-330E6E7DDF2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28"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dt="0"/>
  <p:txStyles>
    <p:titleStyle>
      <a:lvl1pPr algn="ctr" rtl="0" eaLnBrk="0" fontAlgn="base" hangingPunct="0">
        <a:spcBef>
          <a:spcPct val="0"/>
        </a:spcBef>
        <a:spcAft>
          <a:spcPct val="0"/>
        </a:spcAft>
        <a:defRPr sz="3600" b="1">
          <a:solidFill>
            <a:srgbClr val="0000FF"/>
          </a:solidFill>
          <a:latin typeface="+mj-lt"/>
          <a:ea typeface="+mj-ea"/>
          <a:cs typeface="ＭＳ Ｐゴシック" charset="0"/>
        </a:defRPr>
      </a:lvl1pPr>
      <a:lvl2pPr algn="ctr" rtl="0" eaLnBrk="0" fontAlgn="base" hangingPunct="0">
        <a:spcBef>
          <a:spcPct val="0"/>
        </a:spcBef>
        <a:spcAft>
          <a:spcPct val="0"/>
        </a:spcAft>
        <a:defRPr sz="3600" b="1">
          <a:solidFill>
            <a:srgbClr val="0000FF"/>
          </a:solidFill>
          <a:latin typeface="Comic Sans MS" charset="0"/>
          <a:ea typeface="ＭＳ Ｐゴシック" charset="0"/>
          <a:cs typeface="ＭＳ Ｐゴシック" charset="0"/>
        </a:defRPr>
      </a:lvl2pPr>
      <a:lvl3pPr algn="ctr" rtl="0" eaLnBrk="0" fontAlgn="base" hangingPunct="0">
        <a:spcBef>
          <a:spcPct val="0"/>
        </a:spcBef>
        <a:spcAft>
          <a:spcPct val="0"/>
        </a:spcAft>
        <a:defRPr sz="3600" b="1">
          <a:solidFill>
            <a:srgbClr val="0000FF"/>
          </a:solidFill>
          <a:latin typeface="Comic Sans MS" charset="0"/>
          <a:ea typeface="ＭＳ Ｐゴシック" charset="0"/>
          <a:cs typeface="ＭＳ Ｐゴシック" charset="0"/>
        </a:defRPr>
      </a:lvl3pPr>
      <a:lvl4pPr algn="ctr" rtl="0" eaLnBrk="0" fontAlgn="base" hangingPunct="0">
        <a:spcBef>
          <a:spcPct val="0"/>
        </a:spcBef>
        <a:spcAft>
          <a:spcPct val="0"/>
        </a:spcAft>
        <a:defRPr sz="3600" b="1">
          <a:solidFill>
            <a:srgbClr val="0000FF"/>
          </a:solidFill>
          <a:latin typeface="Comic Sans MS" charset="0"/>
          <a:ea typeface="ＭＳ Ｐゴシック" charset="0"/>
          <a:cs typeface="ＭＳ Ｐゴシック" charset="0"/>
        </a:defRPr>
      </a:lvl4pPr>
      <a:lvl5pPr algn="ctr" rtl="0" eaLnBrk="0" fontAlgn="base" hangingPunct="0">
        <a:spcBef>
          <a:spcPct val="0"/>
        </a:spcBef>
        <a:spcAft>
          <a:spcPct val="0"/>
        </a:spcAft>
        <a:defRPr sz="3600" b="1">
          <a:solidFill>
            <a:srgbClr val="0000FF"/>
          </a:solidFill>
          <a:latin typeface="Comic Sans MS" charset="0"/>
          <a:ea typeface="ＭＳ Ｐゴシック" charset="0"/>
          <a:cs typeface="ＭＳ Ｐゴシック" charset="0"/>
        </a:defRPr>
      </a:lvl5pPr>
      <a:lvl6pPr marL="457200" algn="ctr" rtl="0" eaLnBrk="0" fontAlgn="base" hangingPunct="0">
        <a:spcBef>
          <a:spcPct val="0"/>
        </a:spcBef>
        <a:spcAft>
          <a:spcPct val="0"/>
        </a:spcAft>
        <a:defRPr sz="3600" b="1">
          <a:solidFill>
            <a:srgbClr val="0000FF"/>
          </a:solidFill>
          <a:latin typeface="Comic Sans MS" charset="0"/>
          <a:ea typeface="ＭＳ Ｐゴシック" charset="0"/>
        </a:defRPr>
      </a:lvl6pPr>
      <a:lvl7pPr marL="914400" algn="ctr" rtl="0" eaLnBrk="0" fontAlgn="base" hangingPunct="0">
        <a:spcBef>
          <a:spcPct val="0"/>
        </a:spcBef>
        <a:spcAft>
          <a:spcPct val="0"/>
        </a:spcAft>
        <a:defRPr sz="3600" b="1">
          <a:solidFill>
            <a:srgbClr val="0000FF"/>
          </a:solidFill>
          <a:latin typeface="Comic Sans MS" charset="0"/>
          <a:ea typeface="ＭＳ Ｐゴシック" charset="0"/>
        </a:defRPr>
      </a:lvl7pPr>
      <a:lvl8pPr marL="1371600" algn="ctr" rtl="0" eaLnBrk="0" fontAlgn="base" hangingPunct="0">
        <a:spcBef>
          <a:spcPct val="0"/>
        </a:spcBef>
        <a:spcAft>
          <a:spcPct val="0"/>
        </a:spcAft>
        <a:defRPr sz="3600" b="1">
          <a:solidFill>
            <a:srgbClr val="0000FF"/>
          </a:solidFill>
          <a:latin typeface="Comic Sans MS" charset="0"/>
          <a:ea typeface="ＭＳ Ｐゴシック" charset="0"/>
        </a:defRPr>
      </a:lvl8pPr>
      <a:lvl9pPr marL="1828800" algn="ctr" rtl="0" eaLnBrk="0" fontAlgn="base" hangingPunct="0">
        <a:spcBef>
          <a:spcPct val="0"/>
        </a:spcBef>
        <a:spcAft>
          <a:spcPct val="0"/>
        </a:spcAft>
        <a:defRPr sz="3600" b="1">
          <a:solidFill>
            <a:srgbClr val="0000FF"/>
          </a:solidFill>
          <a:latin typeface="Comic Sans MS" charset="0"/>
          <a:ea typeface="ＭＳ Ｐゴシック" charset="0"/>
        </a:defRPr>
      </a:lvl9pPr>
    </p:titleStyle>
    <p:bodyStyle>
      <a:lvl1pPr marL="223838" indent="-223838" algn="l" rtl="0" eaLnBrk="0" fontAlgn="base" hangingPunct="0">
        <a:spcBef>
          <a:spcPct val="50000"/>
        </a:spcBef>
        <a:spcAft>
          <a:spcPct val="0"/>
        </a:spcAft>
        <a:buChar char="•"/>
        <a:defRPr sz="2800">
          <a:solidFill>
            <a:srgbClr val="0000FF"/>
          </a:solidFill>
          <a:latin typeface="+mn-lt"/>
          <a:ea typeface="+mn-ea"/>
          <a:cs typeface="+mn-cs"/>
        </a:defRPr>
      </a:lvl1pPr>
      <a:lvl2pPr marL="563563" indent="-223838" algn="l" rtl="0" eaLnBrk="0" fontAlgn="base" hangingPunct="0">
        <a:spcBef>
          <a:spcPct val="10000"/>
        </a:spcBef>
        <a:spcAft>
          <a:spcPct val="0"/>
        </a:spcAft>
        <a:buFont typeface="Helvetica" charset="0"/>
        <a:buChar char="–"/>
        <a:defRPr sz="2400">
          <a:solidFill>
            <a:schemeClr val="tx2"/>
          </a:solidFill>
          <a:latin typeface="+mn-lt"/>
          <a:ea typeface="Arial" charset="0"/>
          <a:cs typeface="+mn-cs"/>
        </a:defRPr>
      </a:lvl2pPr>
      <a:lvl3pPr marL="911225" indent="-233363" algn="l" rtl="0" eaLnBrk="0" fontAlgn="base" hangingPunct="0">
        <a:spcBef>
          <a:spcPct val="10000"/>
        </a:spcBef>
        <a:spcAft>
          <a:spcPct val="0"/>
        </a:spcAft>
        <a:buFont typeface="Wingdings" charset="0"/>
        <a:buChar char=""/>
        <a:defRPr sz="2000">
          <a:solidFill>
            <a:schemeClr val="tx2"/>
          </a:solidFill>
          <a:latin typeface="+mn-lt"/>
          <a:ea typeface="Arial" charset="0"/>
          <a:cs typeface="+mn-cs"/>
        </a:defRPr>
      </a:lvl3pPr>
      <a:lvl4pPr marL="1258888" indent="-233363" algn="l" rtl="0" eaLnBrk="0" fontAlgn="base" hangingPunct="0">
        <a:spcBef>
          <a:spcPct val="10000"/>
        </a:spcBef>
        <a:spcAft>
          <a:spcPct val="0"/>
        </a:spcAft>
        <a:buChar char="•"/>
        <a:defRPr sz="2000">
          <a:solidFill>
            <a:schemeClr val="tx2"/>
          </a:solidFill>
          <a:latin typeface="+mn-lt"/>
          <a:ea typeface="Arial" charset="0"/>
          <a:cs typeface="+mn-cs"/>
        </a:defRPr>
      </a:lvl4pPr>
      <a:lvl5pPr marL="1597025" indent="-223838" algn="l" rtl="0" eaLnBrk="0" fontAlgn="base" hangingPunct="0">
        <a:spcBef>
          <a:spcPct val="10000"/>
        </a:spcBef>
        <a:spcAft>
          <a:spcPct val="0"/>
        </a:spcAft>
        <a:buChar char="•"/>
        <a:defRPr sz="2000">
          <a:solidFill>
            <a:schemeClr val="tx2"/>
          </a:solidFill>
          <a:latin typeface="+mn-lt"/>
          <a:ea typeface="Arial" charset="0"/>
          <a:cs typeface="+mn-cs"/>
        </a:defRPr>
      </a:lvl5pPr>
      <a:lvl6pPr marL="2054225" indent="-223838" algn="l" rtl="0" eaLnBrk="0" fontAlgn="base" hangingPunct="0">
        <a:spcBef>
          <a:spcPct val="10000"/>
        </a:spcBef>
        <a:spcAft>
          <a:spcPct val="0"/>
        </a:spcAft>
        <a:buChar char="•"/>
        <a:defRPr sz="2000">
          <a:solidFill>
            <a:schemeClr val="tx2"/>
          </a:solidFill>
          <a:latin typeface="+mn-lt"/>
          <a:ea typeface="Arial" charset="0"/>
          <a:cs typeface="+mn-cs"/>
        </a:defRPr>
      </a:lvl6pPr>
      <a:lvl7pPr marL="2511425" indent="-223838" algn="l" rtl="0" eaLnBrk="0" fontAlgn="base" hangingPunct="0">
        <a:spcBef>
          <a:spcPct val="10000"/>
        </a:spcBef>
        <a:spcAft>
          <a:spcPct val="0"/>
        </a:spcAft>
        <a:buChar char="•"/>
        <a:defRPr sz="2000">
          <a:solidFill>
            <a:schemeClr val="tx2"/>
          </a:solidFill>
          <a:latin typeface="+mn-lt"/>
          <a:ea typeface="Arial" charset="0"/>
          <a:cs typeface="+mn-cs"/>
        </a:defRPr>
      </a:lvl7pPr>
      <a:lvl8pPr marL="2968625" indent="-223838" algn="l" rtl="0" eaLnBrk="0" fontAlgn="base" hangingPunct="0">
        <a:spcBef>
          <a:spcPct val="10000"/>
        </a:spcBef>
        <a:spcAft>
          <a:spcPct val="0"/>
        </a:spcAft>
        <a:buChar char="•"/>
        <a:defRPr sz="2000">
          <a:solidFill>
            <a:schemeClr val="tx2"/>
          </a:solidFill>
          <a:latin typeface="+mn-lt"/>
          <a:ea typeface="Arial" charset="0"/>
          <a:cs typeface="+mn-cs"/>
        </a:defRPr>
      </a:lvl8pPr>
      <a:lvl9pPr marL="3425825" indent="-223838" algn="l" rtl="0" eaLnBrk="0" fontAlgn="base" hangingPunct="0">
        <a:spcBef>
          <a:spcPct val="10000"/>
        </a:spcBef>
        <a:spcAft>
          <a:spcPct val="0"/>
        </a:spcAft>
        <a:buChar char="•"/>
        <a:defRPr sz="2000">
          <a:solidFill>
            <a:schemeClr val="tx2"/>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fct.unl.p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p:txBody>
          <a:bodyPr/>
          <a:lstStyle/>
          <a:p>
            <a:pPr>
              <a:defRPr/>
            </a:pPr>
            <a:fld id="{0E150398-9B48-184E-BE9B-2F7AF687F542}" type="slidenum">
              <a:rPr lang="en-US"/>
              <a:pPr>
                <a:defRPr/>
              </a:pPr>
              <a:t>1</a:t>
            </a:fld>
            <a:endParaRPr lang="en-US" dirty="0"/>
          </a:p>
        </p:txBody>
      </p:sp>
      <p:sp>
        <p:nvSpPr>
          <p:cNvPr id="577538" name="Rectangle 2"/>
          <p:cNvSpPr>
            <a:spLocks noGrp="1" noChangeArrowheads="1"/>
          </p:cNvSpPr>
          <p:nvPr>
            <p:ph type="ctrTitle"/>
          </p:nvPr>
        </p:nvSpPr>
        <p:spPr>
          <a:xfrm>
            <a:off x="684213" y="692150"/>
            <a:ext cx="7772400" cy="2590800"/>
          </a:xfrm>
        </p:spPr>
        <p:txBody>
          <a:bodyPr/>
          <a:lstStyle/>
          <a:p>
            <a:pPr>
              <a:defRPr/>
            </a:pPr>
            <a:r>
              <a:rPr lang="pt-PT" dirty="0" smtClean="0">
                <a:cs typeface="+mj-cs"/>
              </a:rPr>
              <a:t/>
            </a:r>
            <a:br>
              <a:rPr lang="pt-PT" dirty="0" smtClean="0">
                <a:cs typeface="+mj-cs"/>
              </a:rPr>
            </a:br>
            <a:r>
              <a:rPr lang="pt-PT" dirty="0" smtClean="0">
                <a:cs typeface="+mj-cs"/>
              </a:rPr>
              <a:t>Redes de Computadores</a:t>
            </a:r>
            <a:br>
              <a:rPr lang="pt-PT" dirty="0" smtClean="0">
                <a:cs typeface="+mj-cs"/>
              </a:rPr>
            </a:br>
            <a:r>
              <a:rPr lang="pt-PT" dirty="0" smtClean="0">
                <a:cs typeface="+mj-cs"/>
              </a:rPr>
              <a:t/>
            </a:r>
            <a:br>
              <a:rPr lang="pt-PT" dirty="0" smtClean="0">
                <a:cs typeface="+mj-cs"/>
              </a:rPr>
            </a:br>
            <a:r>
              <a:rPr lang="pt-PT" dirty="0" smtClean="0">
                <a:cs typeface="+mj-cs"/>
              </a:rPr>
              <a:t/>
            </a:r>
            <a:br>
              <a:rPr lang="pt-PT" dirty="0" smtClean="0">
                <a:cs typeface="+mj-cs"/>
              </a:rPr>
            </a:br>
            <a:r>
              <a:rPr lang="pt-PT" dirty="0" smtClean="0">
                <a:cs typeface="+mj-cs"/>
              </a:rPr>
              <a:t>Princípios metodológicos das redes de computadores</a:t>
            </a:r>
            <a:br>
              <a:rPr lang="pt-PT" dirty="0" smtClean="0">
                <a:cs typeface="+mj-cs"/>
              </a:rPr>
            </a:br>
            <a:endParaRPr lang="pt-PT" dirty="0" smtClean="0">
              <a:cs typeface="+mj-cs"/>
            </a:endParaRPr>
          </a:p>
        </p:txBody>
      </p:sp>
      <p:sp>
        <p:nvSpPr>
          <p:cNvPr id="577539" name="Rectangle 3"/>
          <p:cNvSpPr>
            <a:spLocks noGrp="1" noChangeArrowheads="1"/>
          </p:cNvSpPr>
          <p:nvPr>
            <p:ph type="subTitle" idx="1"/>
          </p:nvPr>
        </p:nvSpPr>
        <p:spPr>
          <a:xfrm>
            <a:off x="914400" y="2971800"/>
            <a:ext cx="7680325" cy="3265488"/>
          </a:xfrm>
        </p:spPr>
        <p:txBody>
          <a:bodyPr/>
          <a:lstStyle/>
          <a:p>
            <a:pPr>
              <a:defRPr/>
            </a:pPr>
            <a:endParaRPr lang="pt-PT" sz="2400" dirty="0" smtClean="0"/>
          </a:p>
          <a:p>
            <a:pPr>
              <a:defRPr/>
            </a:pPr>
            <a:endParaRPr lang="pt-PT" sz="2400" dirty="0" smtClean="0"/>
          </a:p>
          <a:p>
            <a:pPr>
              <a:defRPr/>
            </a:pPr>
            <a:r>
              <a:rPr lang="pt-PT" sz="2400" dirty="0" smtClean="0"/>
              <a:t>Jos</a:t>
            </a:r>
            <a:r>
              <a:rPr lang="pt-PT" altLang="ja-JP" sz="2400" dirty="0" smtClean="0"/>
              <a:t>é Legatheaux Martins</a:t>
            </a:r>
          </a:p>
          <a:p>
            <a:pPr>
              <a:defRPr/>
            </a:pPr>
            <a:endParaRPr lang="pt-PT" altLang="ja-JP" sz="2400" dirty="0" smtClean="0"/>
          </a:p>
          <a:p>
            <a:pPr>
              <a:defRPr/>
            </a:pPr>
            <a:r>
              <a:rPr lang="pt-PT" altLang="ja-JP" sz="2400" dirty="0" smtClean="0"/>
              <a:t>Departamento de Informática da</a:t>
            </a:r>
          </a:p>
          <a:p>
            <a:pPr>
              <a:defRPr/>
            </a:pPr>
            <a:r>
              <a:rPr lang="pt-PT" altLang="ja-JP" sz="2400" dirty="0" smtClean="0"/>
              <a:t>FCT/UNL</a:t>
            </a:r>
            <a:endParaRPr lang="pt-PT" sz="2000" dirty="0" smtClean="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dirty="0" smtClean="0"/>
              <a:t>Princípio </a:t>
            </a:r>
            <a:r>
              <a:rPr lang="pt-PT" i="1" dirty="0" err="1" smtClean="0"/>
              <a:t>end</a:t>
            </a:r>
            <a:r>
              <a:rPr lang="pt-PT" i="1" dirty="0" smtClean="0"/>
              <a:t>-to-</a:t>
            </a:r>
            <a:r>
              <a:rPr lang="pt-PT" i="1" dirty="0" err="1" smtClean="0"/>
              <a:t>end</a:t>
            </a:r>
            <a:endParaRPr lang="pt-PT" dirty="0"/>
          </a:p>
        </p:txBody>
      </p:sp>
      <p:sp>
        <p:nvSpPr>
          <p:cNvPr id="3" name="Content Placeholder 2"/>
          <p:cNvSpPr>
            <a:spLocks noGrp="1"/>
          </p:cNvSpPr>
          <p:nvPr>
            <p:ph idx="1"/>
          </p:nvPr>
        </p:nvSpPr>
        <p:spPr/>
        <p:txBody>
          <a:bodyPr/>
          <a:lstStyle/>
          <a:p>
            <a:pPr>
              <a:defRPr/>
            </a:pPr>
            <a:r>
              <a:rPr lang="pt-PT" dirty="0" smtClean="0"/>
              <a:t>As aplicações necessitam de muitas funcionalidades:</a:t>
            </a:r>
          </a:p>
          <a:p>
            <a:pPr lvl="1">
              <a:defRPr/>
            </a:pPr>
            <a:r>
              <a:rPr lang="en-US" dirty="0"/>
              <a:t>c</a:t>
            </a:r>
            <a:r>
              <a:rPr lang="pt-PT" dirty="0" err="1" smtClean="0"/>
              <a:t>omprimir</a:t>
            </a:r>
            <a:r>
              <a:rPr lang="pt-PT" dirty="0" smtClean="0"/>
              <a:t> os dados</a:t>
            </a:r>
          </a:p>
          <a:p>
            <a:pPr lvl="1">
              <a:defRPr/>
            </a:pPr>
            <a:r>
              <a:rPr lang="pt-PT" dirty="0"/>
              <a:t>a</a:t>
            </a:r>
            <a:r>
              <a:rPr lang="pt-PT" dirty="0" smtClean="0"/>
              <a:t>ssegurar autenticação e segurança</a:t>
            </a:r>
          </a:p>
          <a:p>
            <a:pPr lvl="1">
              <a:defRPr/>
            </a:pPr>
            <a:r>
              <a:rPr lang="pt-PT" dirty="0"/>
              <a:t>t</a:t>
            </a:r>
            <a:r>
              <a:rPr lang="pt-PT" dirty="0" smtClean="0"/>
              <a:t>er fiabilidade</a:t>
            </a:r>
          </a:p>
          <a:p>
            <a:pPr lvl="1">
              <a:defRPr/>
            </a:pPr>
            <a:r>
              <a:rPr lang="pt-PT" dirty="0"/>
              <a:t>s</a:t>
            </a:r>
            <a:r>
              <a:rPr lang="pt-PT" dirty="0" smtClean="0"/>
              <a:t>ervir </a:t>
            </a:r>
            <a:r>
              <a:rPr lang="pt-PT" dirty="0" err="1" smtClean="0"/>
              <a:t>objectos</a:t>
            </a:r>
            <a:r>
              <a:rPr lang="pt-PT" dirty="0" smtClean="0"/>
              <a:t> a partir de caches</a:t>
            </a:r>
          </a:p>
          <a:p>
            <a:pPr lvl="1">
              <a:defRPr/>
            </a:pPr>
            <a:r>
              <a:rPr lang="pt-PT" dirty="0"/>
              <a:t>m</a:t>
            </a:r>
            <a:r>
              <a:rPr lang="pt-PT" dirty="0" smtClean="0"/>
              <a:t>igrar os canais se os computadores se moverem</a:t>
            </a:r>
          </a:p>
          <a:p>
            <a:pPr>
              <a:defRPr/>
            </a:pPr>
            <a:r>
              <a:rPr lang="pt-PT" dirty="0" smtClean="0"/>
              <a:t>Porque é que a rede não pode ajudar tratando disso tudo?</a:t>
            </a:r>
            <a:endParaRPr lang="pt-PT" dirty="0"/>
          </a:p>
        </p:txBody>
      </p:sp>
      <p:sp>
        <p:nvSpPr>
          <p:cNvPr id="4" name="Slide Number Placeholder 3"/>
          <p:cNvSpPr>
            <a:spLocks noGrp="1"/>
          </p:cNvSpPr>
          <p:nvPr>
            <p:ph type="sldNum" sz="quarter" idx="10"/>
          </p:nvPr>
        </p:nvSpPr>
        <p:spPr/>
        <p:txBody>
          <a:bodyPr/>
          <a:lstStyle/>
          <a:p>
            <a:pPr>
              <a:defRPr/>
            </a:pPr>
            <a:fld id="{9B2774BA-5912-094F-9B42-189194DF9B5E}"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dirty="0" err="1" smtClean="0"/>
              <a:t>The</a:t>
            </a:r>
            <a:r>
              <a:rPr lang="pt-PT" dirty="0" smtClean="0"/>
              <a:t> </a:t>
            </a:r>
            <a:r>
              <a:rPr lang="pt-PT" dirty="0" err="1"/>
              <a:t>E</a:t>
            </a:r>
            <a:r>
              <a:rPr lang="pt-PT" dirty="0" err="1" smtClean="0"/>
              <a:t>nd</a:t>
            </a:r>
            <a:r>
              <a:rPr lang="pt-PT" dirty="0" smtClean="0"/>
              <a:t>-to-</a:t>
            </a:r>
            <a:r>
              <a:rPr lang="pt-PT" dirty="0" err="1"/>
              <a:t>E</a:t>
            </a:r>
            <a:r>
              <a:rPr lang="pt-PT" dirty="0" err="1" smtClean="0"/>
              <a:t>nd</a:t>
            </a:r>
            <a:r>
              <a:rPr lang="pt-PT" dirty="0" smtClean="0"/>
              <a:t> </a:t>
            </a:r>
            <a:r>
              <a:rPr lang="pt-PT" dirty="0" err="1"/>
              <a:t>A</a:t>
            </a:r>
            <a:r>
              <a:rPr lang="pt-PT" dirty="0" err="1" smtClean="0"/>
              <a:t>rgument</a:t>
            </a:r>
            <a:endParaRPr lang="pt-PT" dirty="0"/>
          </a:p>
        </p:txBody>
      </p:sp>
      <p:sp>
        <p:nvSpPr>
          <p:cNvPr id="3" name="Content Placeholder 2"/>
          <p:cNvSpPr>
            <a:spLocks noGrp="1"/>
          </p:cNvSpPr>
          <p:nvPr>
            <p:ph idx="1"/>
          </p:nvPr>
        </p:nvSpPr>
        <p:spPr/>
        <p:txBody>
          <a:bodyPr/>
          <a:lstStyle/>
          <a:p>
            <a:pPr marL="0" indent="0">
              <a:buFontTx/>
              <a:buNone/>
            </a:pPr>
            <a:r>
              <a:rPr lang="en-US" sz="2400">
                <a:latin typeface="Comic Sans MS" charset="0"/>
                <a:ea typeface="ＭＳ Ｐゴシック" charset="0"/>
                <a:cs typeface="Arial" charset="0"/>
              </a:rPr>
              <a:t>The function in question can completely and correctly be implemented only with the knowledge and help of the application standing at the end points of the communication system. Therefore, providing that questioned function as a feature of the communication system itself is not possible. (Sometimes an incomplete version of the function provided by the communication system may be useful as a performance enhancement.) We call this line of reasoning. . .“the end-to-end argument.” </a:t>
            </a:r>
          </a:p>
          <a:p>
            <a:pPr marL="0" indent="0">
              <a:buFontTx/>
              <a:buNone/>
            </a:pPr>
            <a:endParaRPr lang="en-US" sz="2400">
              <a:latin typeface="Comic Sans MS" charset="0"/>
              <a:ea typeface="ＭＳ Ｐゴシック" charset="0"/>
              <a:cs typeface="Arial" charset="0"/>
            </a:endParaRPr>
          </a:p>
          <a:p>
            <a:pPr marL="0" indent="0">
              <a:buFontTx/>
              <a:buNone/>
            </a:pPr>
            <a:r>
              <a:rPr lang="en-US" sz="2400">
                <a:latin typeface="Comic Sans MS" charset="0"/>
                <a:ea typeface="ＭＳ Ｐゴシック" charset="0"/>
                <a:cs typeface="Arial" charset="0"/>
              </a:rPr>
              <a:t>Saltzer, Reed, and Clark,</a:t>
            </a:r>
            <a:br>
              <a:rPr lang="en-US" sz="2400">
                <a:latin typeface="Comic Sans MS" charset="0"/>
                <a:ea typeface="ＭＳ Ｐゴシック" charset="0"/>
                <a:cs typeface="Arial" charset="0"/>
              </a:rPr>
            </a:br>
            <a:r>
              <a:rPr lang="en-US" sz="2400">
                <a:latin typeface="Comic Sans MS" charset="0"/>
                <a:ea typeface="ＭＳ Ｐゴシック" charset="0"/>
                <a:cs typeface="Arial" charset="0"/>
              </a:rPr>
              <a:t>End-to-end Arguments in System Design, 1984 </a:t>
            </a:r>
          </a:p>
          <a:p>
            <a:pPr marL="0" indent="0">
              <a:buFontTx/>
              <a:buNone/>
            </a:pPr>
            <a:endParaRPr lang="en-US" sz="2400">
              <a:latin typeface="Comic Sans MS" charset="0"/>
              <a:ea typeface="ＭＳ Ｐゴシック" charset="0"/>
              <a:cs typeface="Arial" charset="0"/>
            </a:endParaRPr>
          </a:p>
          <a:p>
            <a:pPr marL="0" indent="0">
              <a:buFontTx/>
              <a:buNone/>
            </a:pPr>
            <a:r>
              <a:rPr lang="en-US" sz="2400">
                <a:latin typeface="Comic Sans MS" charset="0"/>
                <a:ea typeface="ＭＳ Ｐゴシック" charset="0"/>
                <a:cs typeface="Arial" charset="0"/>
              </a:rPr>
              <a:t>	</a:t>
            </a:r>
          </a:p>
          <a:p>
            <a:pPr marL="0" indent="0"/>
            <a:endParaRPr lang="pt-PT" sz="2400">
              <a:latin typeface="Comic Sans MS" charset="0"/>
              <a:ea typeface="ＭＳ Ｐゴシック" charset="0"/>
              <a:cs typeface="Arial" charset="0"/>
            </a:endParaRPr>
          </a:p>
        </p:txBody>
      </p:sp>
      <p:sp>
        <p:nvSpPr>
          <p:cNvPr id="4" name="Slide Number Placeholder 3"/>
          <p:cNvSpPr>
            <a:spLocks noGrp="1"/>
          </p:cNvSpPr>
          <p:nvPr>
            <p:ph type="sldNum" sz="quarter" idx="10"/>
          </p:nvPr>
        </p:nvSpPr>
        <p:spPr/>
        <p:txBody>
          <a:bodyPr/>
          <a:lstStyle/>
          <a:p>
            <a:pPr>
              <a:defRPr/>
            </a:pPr>
            <a:fld id="{F8BB220F-CDD9-C941-9DD4-F86EE846D125}"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dirty="0" smtClean="0"/>
              <a:t>Princípio </a:t>
            </a:r>
            <a:r>
              <a:rPr lang="pt-PT" i="1" dirty="0" err="1"/>
              <a:t>e</a:t>
            </a:r>
            <a:r>
              <a:rPr lang="pt-PT" i="1" dirty="0" err="1" smtClean="0"/>
              <a:t>nd</a:t>
            </a:r>
            <a:r>
              <a:rPr lang="pt-PT" i="1" dirty="0" smtClean="0"/>
              <a:t>-to-</a:t>
            </a:r>
            <a:r>
              <a:rPr lang="pt-PT" i="1" dirty="0" err="1" smtClean="0"/>
              <a:t>end</a:t>
            </a:r>
            <a:endParaRPr lang="pt-PT" i="1" dirty="0"/>
          </a:p>
        </p:txBody>
      </p:sp>
      <p:sp>
        <p:nvSpPr>
          <p:cNvPr id="3" name="Content Placeholder 2"/>
          <p:cNvSpPr>
            <a:spLocks noGrp="1"/>
          </p:cNvSpPr>
          <p:nvPr>
            <p:ph idx="1"/>
          </p:nvPr>
        </p:nvSpPr>
        <p:spPr/>
        <p:txBody>
          <a:bodyPr/>
          <a:lstStyle/>
          <a:p>
            <a:pPr>
              <a:defRPr/>
            </a:pPr>
            <a:r>
              <a:rPr lang="pt-PT" sz="2400" dirty="0" smtClean="0"/>
              <a:t>Só deve ser implementado num nível aquilo que não pode ser implementado adequadamente a um nível superior (</a:t>
            </a:r>
            <a:r>
              <a:rPr lang="pt-PT" sz="2400" i="1" dirty="0" smtClean="0"/>
              <a:t>empurrar para cima</a:t>
            </a:r>
            <a:r>
              <a:rPr lang="pt-PT" sz="2400" dirty="0" smtClean="0"/>
              <a:t>) ou cuja implementação a nível superior teria um custo muito mais elevado</a:t>
            </a:r>
          </a:p>
          <a:p>
            <a:pPr lvl="1">
              <a:defRPr/>
            </a:pPr>
            <a:r>
              <a:rPr lang="pt-PT" sz="2000" dirty="0" smtClean="0"/>
              <a:t>A fiabilidade de um canal TCP é mais fácil de implementar ao nível </a:t>
            </a:r>
            <a:r>
              <a:rPr lang="pt-PT" sz="2000" i="1" dirty="0" err="1" smtClean="0"/>
              <a:t>end</a:t>
            </a:r>
            <a:r>
              <a:rPr lang="pt-PT" sz="2000" i="1" dirty="0" smtClean="0"/>
              <a:t>-to-</a:t>
            </a:r>
            <a:r>
              <a:rPr lang="pt-PT" sz="2000" i="1" dirty="0" err="1" smtClean="0"/>
              <a:t>end</a:t>
            </a:r>
            <a:r>
              <a:rPr lang="pt-PT" sz="2000" i="1" dirty="0" smtClean="0"/>
              <a:t> </a:t>
            </a:r>
            <a:r>
              <a:rPr lang="pt-PT" sz="2000" dirty="0" smtClean="0"/>
              <a:t>(nos computadores)</a:t>
            </a:r>
          </a:p>
          <a:p>
            <a:pPr lvl="1">
              <a:defRPr/>
            </a:pPr>
            <a:r>
              <a:rPr lang="pt-PT" sz="2000" dirty="0" smtClean="0"/>
              <a:t>Certas aplicações preferem outro tipo de fiabilidade</a:t>
            </a:r>
            <a:endParaRPr lang="pt-PT" sz="2000" dirty="0"/>
          </a:p>
          <a:p>
            <a:pPr>
              <a:defRPr/>
            </a:pPr>
            <a:r>
              <a:rPr lang="pt-PT" sz="2400" dirty="0" smtClean="0"/>
              <a:t>Deve ser implementado num nível tudo aquilo que é comum e partilhado universalmente nos níveis superiores</a:t>
            </a:r>
          </a:p>
          <a:p>
            <a:pPr lvl="1">
              <a:defRPr/>
            </a:pPr>
            <a:r>
              <a:rPr lang="pt-PT" sz="2000" dirty="0" smtClean="0"/>
              <a:t>O encaminhamento de pacotes é partilhado por todos os níveis superiores</a:t>
            </a:r>
          </a:p>
        </p:txBody>
      </p:sp>
      <p:sp>
        <p:nvSpPr>
          <p:cNvPr id="4" name="Slide Number Placeholder 3"/>
          <p:cNvSpPr>
            <a:spLocks noGrp="1"/>
          </p:cNvSpPr>
          <p:nvPr>
            <p:ph type="sldNum" sz="quarter" idx="10"/>
          </p:nvPr>
        </p:nvSpPr>
        <p:spPr/>
        <p:txBody>
          <a:bodyPr/>
          <a:lstStyle/>
          <a:p>
            <a:pPr>
              <a:defRPr/>
            </a:pPr>
            <a:fld id="{E7B83EA8-EFAD-1541-982A-A9529F643B2B}"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dirty="0" smtClean="0"/>
              <a:t>Vantagens</a:t>
            </a:r>
            <a:endParaRPr lang="pt-PT" dirty="0"/>
          </a:p>
        </p:txBody>
      </p:sp>
      <p:sp>
        <p:nvSpPr>
          <p:cNvPr id="3" name="Content Placeholder 2"/>
          <p:cNvSpPr>
            <a:spLocks noGrp="1"/>
          </p:cNvSpPr>
          <p:nvPr>
            <p:ph idx="1"/>
          </p:nvPr>
        </p:nvSpPr>
        <p:spPr/>
        <p:txBody>
          <a:bodyPr/>
          <a:lstStyle/>
          <a:p>
            <a:pPr>
              <a:defRPr/>
            </a:pPr>
            <a:r>
              <a:rPr lang="pt-PT" sz="2400" dirty="0" smtClean="0"/>
              <a:t>Só se paga o que se usa</a:t>
            </a:r>
          </a:p>
          <a:p>
            <a:pPr lvl="1">
              <a:defRPr/>
            </a:pPr>
            <a:r>
              <a:rPr lang="pt-PT" sz="2000" dirty="0" smtClean="0"/>
              <a:t>Se o nível inferior implementar funcionalidades que não uso, tenho de as pagar à mesma (e.g. </a:t>
            </a:r>
            <a:r>
              <a:rPr lang="en-US" sz="2000" dirty="0"/>
              <a:t>a</a:t>
            </a:r>
            <a:r>
              <a:rPr lang="pt-PT" sz="2000" dirty="0" err="1" smtClean="0"/>
              <a:t>usência</a:t>
            </a:r>
            <a:r>
              <a:rPr lang="pt-PT" sz="2000" dirty="0" smtClean="0"/>
              <a:t> de perca de pacotes ao nível rede, segurança ao nível dos canais, ...)</a:t>
            </a:r>
          </a:p>
          <a:p>
            <a:pPr>
              <a:defRPr/>
            </a:pPr>
            <a:r>
              <a:rPr lang="pt-PT" sz="2400" dirty="0" smtClean="0"/>
              <a:t>O sistema é globalmente mais flexível e mais extensível</a:t>
            </a:r>
          </a:p>
          <a:p>
            <a:pPr lvl="1">
              <a:defRPr/>
            </a:pPr>
            <a:r>
              <a:rPr lang="pt-PT" sz="2000" dirty="0" smtClean="0"/>
              <a:t>Os níveis superiores podem redefinir mais facilmente funcionalidades não pensadas inicialmente</a:t>
            </a:r>
          </a:p>
          <a:p>
            <a:pPr>
              <a:defRPr/>
            </a:pPr>
            <a:r>
              <a:rPr lang="pt-PT" sz="2400" dirty="0" smtClean="0"/>
              <a:t>Definir componentes, relações e interfaces é o papel nobre dos </a:t>
            </a:r>
            <a:r>
              <a:rPr lang="pt-PT" sz="2400" dirty="0" err="1" smtClean="0"/>
              <a:t>arquitectos</a:t>
            </a:r>
            <a:endParaRPr lang="pt-PT" sz="2400" dirty="0" smtClean="0"/>
          </a:p>
          <a:p>
            <a:pPr lvl="1">
              <a:defRPr/>
            </a:pPr>
            <a:r>
              <a:rPr lang="pt-PT" sz="2000" dirty="0" smtClean="0"/>
              <a:t>Um sistema vai sempre evoluir; se tiver uma boa </a:t>
            </a:r>
            <a:r>
              <a:rPr lang="pt-PT" sz="2000" dirty="0" err="1" smtClean="0"/>
              <a:t>arquitectura</a:t>
            </a:r>
            <a:r>
              <a:rPr lang="pt-PT" sz="2000" dirty="0" smtClean="0"/>
              <a:t>, a mesma resistirá</a:t>
            </a:r>
            <a:endParaRPr lang="pt-PT" sz="2000" dirty="0"/>
          </a:p>
        </p:txBody>
      </p:sp>
      <p:sp>
        <p:nvSpPr>
          <p:cNvPr id="4" name="Slide Number Placeholder 3"/>
          <p:cNvSpPr>
            <a:spLocks noGrp="1"/>
          </p:cNvSpPr>
          <p:nvPr>
            <p:ph type="sldNum" sz="quarter" idx="10"/>
          </p:nvPr>
        </p:nvSpPr>
        <p:spPr/>
        <p:txBody>
          <a:bodyPr/>
          <a:lstStyle/>
          <a:p>
            <a:pPr>
              <a:defRPr/>
            </a:pPr>
            <a:fld id="{6A9A2ECA-05F3-4844-B5BB-F54209B75035}"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6"/>
          <p:cNvSpPr>
            <a:spLocks noGrp="1" noChangeArrowheads="1"/>
          </p:cNvSpPr>
          <p:nvPr>
            <p:ph type="title"/>
          </p:nvPr>
        </p:nvSpPr>
        <p:spPr>
          <a:xfrm>
            <a:off x="611188" y="333375"/>
            <a:ext cx="8153400" cy="990600"/>
          </a:xfrm>
        </p:spPr>
        <p:txBody>
          <a:bodyPr/>
          <a:lstStyle/>
          <a:p>
            <a:pPr>
              <a:defRPr/>
            </a:pPr>
            <a:r>
              <a:rPr lang="pt-PT" smtClean="0">
                <a:latin typeface="+mn-lt"/>
                <a:ea typeface="ＭＳ Ｐゴシック" charset="0"/>
              </a:rPr>
              <a:t>Encapsulamento</a:t>
            </a:r>
            <a:endParaRPr lang="pt-PT">
              <a:latin typeface="+mn-lt"/>
              <a:ea typeface="ＭＳ Ｐゴシック" charset="0"/>
            </a:endParaRPr>
          </a:p>
        </p:txBody>
      </p:sp>
      <p:sp>
        <p:nvSpPr>
          <p:cNvPr id="21506" name="Rectangle 7"/>
          <p:cNvSpPr>
            <a:spLocks noGrp="1" noChangeArrowheads="1"/>
          </p:cNvSpPr>
          <p:nvPr>
            <p:ph type="body" idx="1"/>
          </p:nvPr>
        </p:nvSpPr>
        <p:spPr>
          <a:xfrm>
            <a:off x="457200" y="1500188"/>
            <a:ext cx="4546600" cy="4232275"/>
          </a:xfrm>
        </p:spPr>
        <p:txBody>
          <a:bodyPr>
            <a:normAutofit fontScale="92500" lnSpcReduction="10000"/>
          </a:bodyPr>
          <a:lstStyle/>
          <a:p>
            <a:pPr>
              <a:defRPr/>
            </a:pPr>
            <a:r>
              <a:rPr lang="pt-PT" dirty="0" smtClean="0">
                <a:ea typeface="ＭＳ Ｐゴシック" charset="0"/>
                <a:cs typeface="ＭＳ Ｐゴシック" charset="0"/>
              </a:rPr>
              <a:t>Uma mensagem tem uma parte com dados relevantes para um dado nível, o cabeçalho, e uma parte opaca a esse nível, os dados</a:t>
            </a:r>
          </a:p>
          <a:p>
            <a:pPr lvl="1">
              <a:defRPr/>
            </a:pPr>
            <a:r>
              <a:rPr lang="pt-PT" dirty="0" smtClean="0">
                <a:ea typeface="ＭＳ Ｐゴシック" charset="0"/>
                <a:cs typeface="ＭＳ Ｐゴシック" charset="0"/>
              </a:rPr>
              <a:t>Os dados podem por sua vez ser vistos da mesma forma</a:t>
            </a:r>
          </a:p>
          <a:p>
            <a:pPr lvl="1">
              <a:defRPr/>
            </a:pPr>
            <a:r>
              <a:rPr lang="pt-PT" dirty="0" smtClean="0">
                <a:ea typeface="ＭＳ Ｐゴシック" charset="0"/>
                <a:cs typeface="ＭＳ Ｐゴシック" charset="0"/>
              </a:rPr>
              <a:t>Várias analogias possíveis: um envelope, uma pilha de </a:t>
            </a:r>
            <a:r>
              <a:rPr lang="pt-PT" i="1" dirty="0" err="1" smtClean="0">
                <a:ea typeface="ＭＳ Ｐゴシック" charset="0"/>
                <a:cs typeface="ＭＳ Ｐゴシック" charset="0"/>
              </a:rPr>
              <a:t>frames</a:t>
            </a:r>
            <a:r>
              <a:rPr lang="pt-PT" dirty="0" smtClean="0">
                <a:ea typeface="ＭＳ Ｐゴシック" charset="0"/>
                <a:cs typeface="ＭＳ Ｐゴシック" charset="0"/>
              </a:rPr>
              <a:t> de invocação de procedimentos, ...</a:t>
            </a:r>
          </a:p>
        </p:txBody>
      </p:sp>
      <p:grpSp>
        <p:nvGrpSpPr>
          <p:cNvPr id="2" name="Group 53"/>
          <p:cNvGrpSpPr>
            <a:grpSpLocks/>
          </p:cNvGrpSpPr>
          <p:nvPr/>
        </p:nvGrpSpPr>
        <p:grpSpPr bwMode="auto">
          <a:xfrm>
            <a:off x="5302250" y="5537200"/>
            <a:ext cx="3149600" cy="730250"/>
            <a:chOff x="5208614" y="5842022"/>
            <a:chExt cx="3149600" cy="730250"/>
          </a:xfrm>
        </p:grpSpPr>
        <p:sp>
          <p:nvSpPr>
            <p:cNvPr id="32800" name="Rectangle 2"/>
            <p:cNvSpPr>
              <a:spLocks noChangeArrowheads="1"/>
            </p:cNvSpPr>
            <p:nvPr/>
          </p:nvSpPr>
          <p:spPr bwMode="auto">
            <a:xfrm>
              <a:off x="7283476" y="5842022"/>
              <a:ext cx="1074738" cy="730250"/>
            </a:xfrm>
            <a:prstGeom prst="rect">
              <a:avLst/>
            </a:prstGeom>
            <a:solidFill>
              <a:srgbClr val="FF33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a:p>
          </p:txBody>
        </p:sp>
        <p:sp>
          <p:nvSpPr>
            <p:cNvPr id="32801" name="Rectangle 3"/>
            <p:cNvSpPr>
              <a:spLocks noChangeArrowheads="1"/>
            </p:cNvSpPr>
            <p:nvPr/>
          </p:nvSpPr>
          <p:spPr bwMode="auto">
            <a:xfrm>
              <a:off x="6246839" y="5842022"/>
              <a:ext cx="1074737" cy="730250"/>
            </a:xfrm>
            <a:prstGeom prst="rect">
              <a:avLst/>
            </a:prstGeom>
            <a:solidFill>
              <a:srgbClr val="FFCC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a:p>
          </p:txBody>
        </p:sp>
        <p:sp>
          <p:nvSpPr>
            <p:cNvPr id="32802" name="Rectangle 4"/>
            <p:cNvSpPr>
              <a:spLocks noChangeArrowheads="1"/>
            </p:cNvSpPr>
            <p:nvPr/>
          </p:nvSpPr>
          <p:spPr bwMode="auto">
            <a:xfrm>
              <a:off x="5208614" y="5842022"/>
              <a:ext cx="1074737" cy="730250"/>
            </a:xfrm>
            <a:prstGeom prst="rect">
              <a:avLst/>
            </a:prstGeom>
            <a:solidFill>
              <a:srgbClr val="00FF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a:p>
          </p:txBody>
        </p:sp>
        <p:sp>
          <p:nvSpPr>
            <p:cNvPr id="32803" name="Text Box 19"/>
            <p:cNvSpPr txBox="1">
              <a:spLocks noChangeArrowheads="1"/>
            </p:cNvSpPr>
            <p:nvPr/>
          </p:nvSpPr>
          <p:spPr bwMode="auto">
            <a:xfrm>
              <a:off x="5229251" y="5886472"/>
              <a:ext cx="101758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90000"/>
                </a:lnSpc>
              </a:pPr>
              <a:r>
                <a:rPr lang="en-US">
                  <a:latin typeface="Helvetica" charset="0"/>
                </a:rPr>
                <a:t>Packet</a:t>
              </a:r>
              <a:br>
                <a:rPr lang="en-US">
                  <a:latin typeface="Helvetica" charset="0"/>
                </a:rPr>
              </a:br>
              <a:r>
                <a:rPr lang="en-US">
                  <a:latin typeface="Helvetica" charset="0"/>
                </a:rPr>
                <a:t>header</a:t>
              </a:r>
            </a:p>
          </p:txBody>
        </p:sp>
        <p:sp>
          <p:nvSpPr>
            <p:cNvPr id="32804" name="Text Box 20"/>
            <p:cNvSpPr txBox="1">
              <a:spLocks noChangeArrowheads="1"/>
            </p:cNvSpPr>
            <p:nvPr/>
          </p:nvSpPr>
          <p:spPr bwMode="auto">
            <a:xfrm>
              <a:off x="6265889" y="5886472"/>
              <a:ext cx="101758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90000"/>
                </a:lnSpc>
              </a:pPr>
              <a:r>
                <a:rPr lang="en-US">
                  <a:latin typeface="Helvetica" charset="0"/>
                </a:rPr>
                <a:t>TCP</a:t>
              </a:r>
              <a:br>
                <a:rPr lang="en-US">
                  <a:latin typeface="Helvetica" charset="0"/>
                </a:rPr>
              </a:br>
              <a:r>
                <a:rPr lang="en-US">
                  <a:latin typeface="Helvetica" charset="0"/>
                </a:rPr>
                <a:t>header</a:t>
              </a:r>
            </a:p>
          </p:txBody>
        </p:sp>
        <p:sp>
          <p:nvSpPr>
            <p:cNvPr id="32805" name="Text Box 21"/>
            <p:cNvSpPr txBox="1">
              <a:spLocks noChangeArrowheads="1"/>
            </p:cNvSpPr>
            <p:nvPr/>
          </p:nvSpPr>
          <p:spPr bwMode="auto">
            <a:xfrm>
              <a:off x="7456514" y="5886472"/>
              <a:ext cx="749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90000"/>
                </a:lnSpc>
              </a:pPr>
              <a:r>
                <a:rPr lang="en-US">
                  <a:latin typeface="Helvetica" charset="0"/>
                </a:rPr>
                <a:t>User</a:t>
              </a:r>
            </a:p>
            <a:p>
              <a:pPr eaLnBrk="1" hangingPunct="1">
                <a:lnSpc>
                  <a:spcPct val="90000"/>
                </a:lnSpc>
              </a:pPr>
              <a:r>
                <a:rPr lang="en-US">
                  <a:latin typeface="Helvetica" charset="0"/>
                </a:rPr>
                <a:t>data</a:t>
              </a:r>
            </a:p>
          </p:txBody>
        </p:sp>
      </p:grpSp>
      <p:grpSp>
        <p:nvGrpSpPr>
          <p:cNvPr id="3" name="Group 58"/>
          <p:cNvGrpSpPr>
            <a:grpSpLocks/>
          </p:cNvGrpSpPr>
          <p:nvPr/>
        </p:nvGrpSpPr>
        <p:grpSpPr bwMode="auto">
          <a:xfrm>
            <a:off x="4265613" y="5553075"/>
            <a:ext cx="4186237" cy="746125"/>
            <a:chOff x="4171976" y="5842022"/>
            <a:chExt cx="4186238" cy="746120"/>
          </a:xfrm>
        </p:grpSpPr>
        <p:sp>
          <p:nvSpPr>
            <p:cNvPr id="32796" name="Rectangle 5"/>
            <p:cNvSpPr>
              <a:spLocks noChangeArrowheads="1"/>
            </p:cNvSpPr>
            <p:nvPr/>
          </p:nvSpPr>
          <p:spPr bwMode="auto">
            <a:xfrm>
              <a:off x="4214810" y="5857892"/>
              <a:ext cx="1074738" cy="730250"/>
            </a:xfrm>
            <a:prstGeom prst="rect">
              <a:avLst/>
            </a:prstGeom>
            <a:solidFill>
              <a:srgbClr val="00FFFF"/>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sz="1800"/>
            </a:p>
          </p:txBody>
        </p:sp>
        <p:grpSp>
          <p:nvGrpSpPr>
            <p:cNvPr id="32797" name="Group 57"/>
            <p:cNvGrpSpPr>
              <a:grpSpLocks/>
            </p:cNvGrpSpPr>
            <p:nvPr/>
          </p:nvGrpSpPr>
          <p:grpSpPr bwMode="auto">
            <a:xfrm>
              <a:off x="4171976" y="5842022"/>
              <a:ext cx="4186238" cy="730250"/>
              <a:chOff x="4214810" y="4056072"/>
              <a:chExt cx="4186238" cy="730250"/>
            </a:xfrm>
          </p:grpSpPr>
          <p:sp>
            <p:nvSpPr>
              <p:cNvPr id="32798" name="Text Box 18"/>
              <p:cNvSpPr txBox="1">
                <a:spLocks noChangeArrowheads="1"/>
              </p:cNvSpPr>
              <p:nvPr/>
            </p:nvSpPr>
            <p:spPr bwMode="auto">
              <a:xfrm>
                <a:off x="4252786" y="4144972"/>
                <a:ext cx="941634" cy="595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90000"/>
                  </a:lnSpc>
                </a:pPr>
                <a:r>
                  <a:rPr lang="en-US" sz="1800">
                    <a:latin typeface="Helvetica" charset="0"/>
                  </a:rPr>
                  <a:t>Frame</a:t>
                </a:r>
                <a:br>
                  <a:rPr lang="en-US" sz="1800">
                    <a:latin typeface="Helvetica" charset="0"/>
                  </a:rPr>
                </a:br>
                <a:r>
                  <a:rPr lang="en-US" sz="1800">
                    <a:latin typeface="Helvetica" charset="0"/>
                  </a:rPr>
                  <a:t>header</a:t>
                </a:r>
              </a:p>
            </p:txBody>
          </p:sp>
          <p:sp>
            <p:nvSpPr>
              <p:cNvPr id="32799" name="Rectangle 22"/>
              <p:cNvSpPr>
                <a:spLocks noChangeArrowheads="1"/>
              </p:cNvSpPr>
              <p:nvPr/>
            </p:nvSpPr>
            <p:spPr bwMode="auto">
              <a:xfrm>
                <a:off x="4214810" y="4056072"/>
                <a:ext cx="4186238" cy="730250"/>
              </a:xfrm>
              <a:prstGeom prst="rect">
                <a:avLst/>
              </a:prstGeom>
              <a:noFill/>
              <a:ln w="50800">
                <a:solidFill>
                  <a:srgbClr val="9933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pt-PT" sz="1800"/>
              </a:p>
            </p:txBody>
          </p:sp>
        </p:grpSp>
      </p:grpSp>
      <p:grpSp>
        <p:nvGrpSpPr>
          <p:cNvPr id="5" name="Group 52"/>
          <p:cNvGrpSpPr>
            <a:grpSpLocks/>
          </p:cNvGrpSpPr>
          <p:nvPr/>
        </p:nvGrpSpPr>
        <p:grpSpPr bwMode="auto">
          <a:xfrm>
            <a:off x="6340475" y="4711700"/>
            <a:ext cx="2111375" cy="730250"/>
            <a:chOff x="6246839" y="5056204"/>
            <a:chExt cx="2111375" cy="730250"/>
          </a:xfrm>
        </p:grpSpPr>
        <p:sp>
          <p:nvSpPr>
            <p:cNvPr id="32792" name="Rectangle 2"/>
            <p:cNvSpPr>
              <a:spLocks noChangeArrowheads="1"/>
            </p:cNvSpPr>
            <p:nvPr/>
          </p:nvSpPr>
          <p:spPr bwMode="auto">
            <a:xfrm>
              <a:off x="7283476" y="5056204"/>
              <a:ext cx="1074738" cy="730250"/>
            </a:xfrm>
            <a:prstGeom prst="rect">
              <a:avLst/>
            </a:prstGeom>
            <a:solidFill>
              <a:srgbClr val="FF33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a:p>
          </p:txBody>
        </p:sp>
        <p:sp>
          <p:nvSpPr>
            <p:cNvPr id="32793" name="Rectangle 3"/>
            <p:cNvSpPr>
              <a:spLocks noChangeArrowheads="1"/>
            </p:cNvSpPr>
            <p:nvPr/>
          </p:nvSpPr>
          <p:spPr bwMode="auto">
            <a:xfrm>
              <a:off x="6246839" y="5056204"/>
              <a:ext cx="1074737" cy="730250"/>
            </a:xfrm>
            <a:prstGeom prst="rect">
              <a:avLst/>
            </a:prstGeom>
            <a:solidFill>
              <a:srgbClr val="FFCC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a:p>
          </p:txBody>
        </p:sp>
        <p:sp>
          <p:nvSpPr>
            <p:cNvPr id="32794" name="Text Box 20"/>
            <p:cNvSpPr txBox="1">
              <a:spLocks noChangeArrowheads="1"/>
            </p:cNvSpPr>
            <p:nvPr/>
          </p:nvSpPr>
          <p:spPr bwMode="auto">
            <a:xfrm>
              <a:off x="6265889" y="5100654"/>
              <a:ext cx="101758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90000"/>
                </a:lnSpc>
              </a:pPr>
              <a:r>
                <a:rPr lang="en-US">
                  <a:latin typeface="Helvetica" charset="0"/>
                </a:rPr>
                <a:t>TCP</a:t>
              </a:r>
              <a:br>
                <a:rPr lang="en-US">
                  <a:latin typeface="Helvetica" charset="0"/>
                </a:rPr>
              </a:br>
              <a:r>
                <a:rPr lang="en-US">
                  <a:latin typeface="Helvetica" charset="0"/>
                </a:rPr>
                <a:t>header</a:t>
              </a:r>
            </a:p>
          </p:txBody>
        </p:sp>
        <p:sp>
          <p:nvSpPr>
            <p:cNvPr id="32795" name="Text Box 21"/>
            <p:cNvSpPr txBox="1">
              <a:spLocks noChangeArrowheads="1"/>
            </p:cNvSpPr>
            <p:nvPr/>
          </p:nvSpPr>
          <p:spPr bwMode="auto">
            <a:xfrm>
              <a:off x="7456514" y="5100654"/>
              <a:ext cx="749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90000"/>
                </a:lnSpc>
              </a:pPr>
              <a:r>
                <a:rPr lang="en-US">
                  <a:latin typeface="Helvetica" charset="0"/>
                </a:rPr>
                <a:t>User</a:t>
              </a:r>
            </a:p>
            <a:p>
              <a:pPr eaLnBrk="1" hangingPunct="1">
                <a:lnSpc>
                  <a:spcPct val="90000"/>
                </a:lnSpc>
              </a:pPr>
              <a:r>
                <a:rPr lang="en-US">
                  <a:latin typeface="Helvetica" charset="0"/>
                </a:rPr>
                <a:t>data</a:t>
              </a:r>
            </a:p>
          </p:txBody>
        </p:sp>
      </p:grpSp>
      <p:grpSp>
        <p:nvGrpSpPr>
          <p:cNvPr id="6" name="Group 56"/>
          <p:cNvGrpSpPr>
            <a:grpSpLocks/>
          </p:cNvGrpSpPr>
          <p:nvPr/>
        </p:nvGrpSpPr>
        <p:grpSpPr bwMode="auto">
          <a:xfrm>
            <a:off x="5308600" y="4711700"/>
            <a:ext cx="3143250" cy="730250"/>
            <a:chOff x="4572000" y="3929066"/>
            <a:chExt cx="3143272" cy="730250"/>
          </a:xfrm>
        </p:grpSpPr>
        <p:sp>
          <p:nvSpPr>
            <p:cNvPr id="32788" name="Rectangle 4"/>
            <p:cNvSpPr>
              <a:spLocks noChangeArrowheads="1"/>
            </p:cNvSpPr>
            <p:nvPr/>
          </p:nvSpPr>
          <p:spPr bwMode="auto">
            <a:xfrm>
              <a:off x="4572000" y="3929066"/>
              <a:ext cx="1074737" cy="730250"/>
            </a:xfrm>
            <a:prstGeom prst="rect">
              <a:avLst/>
            </a:prstGeom>
            <a:solidFill>
              <a:srgbClr val="00FF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sz="1800"/>
            </a:p>
          </p:txBody>
        </p:sp>
        <p:grpSp>
          <p:nvGrpSpPr>
            <p:cNvPr id="32789" name="Group 55"/>
            <p:cNvGrpSpPr>
              <a:grpSpLocks/>
            </p:cNvGrpSpPr>
            <p:nvPr/>
          </p:nvGrpSpPr>
          <p:grpSpPr bwMode="auto">
            <a:xfrm>
              <a:off x="4572000" y="3929066"/>
              <a:ext cx="3143272" cy="730250"/>
              <a:chOff x="5214942" y="5056204"/>
              <a:chExt cx="3143272" cy="730250"/>
            </a:xfrm>
          </p:grpSpPr>
          <p:sp>
            <p:nvSpPr>
              <p:cNvPr id="32790" name="Text Box 19"/>
              <p:cNvSpPr txBox="1">
                <a:spLocks noChangeArrowheads="1"/>
              </p:cNvSpPr>
              <p:nvPr/>
            </p:nvSpPr>
            <p:spPr bwMode="auto">
              <a:xfrm>
                <a:off x="5267224" y="5100654"/>
                <a:ext cx="941641" cy="595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90000"/>
                  </a:lnSpc>
                </a:pPr>
                <a:r>
                  <a:rPr lang="en-US" sz="1800">
                    <a:latin typeface="Helvetica" charset="0"/>
                  </a:rPr>
                  <a:t>Packet</a:t>
                </a:r>
                <a:br>
                  <a:rPr lang="en-US" sz="1800">
                    <a:latin typeface="Helvetica" charset="0"/>
                  </a:rPr>
                </a:br>
                <a:r>
                  <a:rPr lang="en-US" sz="1800">
                    <a:latin typeface="Helvetica" charset="0"/>
                  </a:rPr>
                  <a:t>header</a:t>
                </a:r>
              </a:p>
            </p:txBody>
          </p:sp>
          <p:sp>
            <p:nvSpPr>
              <p:cNvPr id="32791" name="Rectangle 22"/>
              <p:cNvSpPr>
                <a:spLocks noChangeArrowheads="1"/>
              </p:cNvSpPr>
              <p:nvPr/>
            </p:nvSpPr>
            <p:spPr bwMode="auto">
              <a:xfrm>
                <a:off x="5214942" y="5056204"/>
                <a:ext cx="3143272" cy="730250"/>
              </a:xfrm>
              <a:prstGeom prst="rect">
                <a:avLst/>
              </a:prstGeom>
              <a:noFill/>
              <a:ln w="50800">
                <a:solidFill>
                  <a:srgbClr val="9933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pt-PT" sz="1800"/>
              </a:p>
            </p:txBody>
          </p:sp>
        </p:grpSp>
      </p:grpSp>
      <p:grpSp>
        <p:nvGrpSpPr>
          <p:cNvPr id="8" name="Group 44"/>
          <p:cNvGrpSpPr>
            <a:grpSpLocks/>
          </p:cNvGrpSpPr>
          <p:nvPr/>
        </p:nvGrpSpPr>
        <p:grpSpPr bwMode="auto">
          <a:xfrm>
            <a:off x="7383463" y="3870325"/>
            <a:ext cx="1074737" cy="730250"/>
            <a:chOff x="7289804" y="4286256"/>
            <a:chExt cx="1074738" cy="730250"/>
          </a:xfrm>
        </p:grpSpPr>
        <p:sp>
          <p:nvSpPr>
            <p:cNvPr id="32786" name="Rectangle 2"/>
            <p:cNvSpPr>
              <a:spLocks noChangeArrowheads="1"/>
            </p:cNvSpPr>
            <p:nvPr/>
          </p:nvSpPr>
          <p:spPr bwMode="auto">
            <a:xfrm>
              <a:off x="7289804" y="4286256"/>
              <a:ext cx="1074738" cy="730250"/>
            </a:xfrm>
            <a:prstGeom prst="rect">
              <a:avLst/>
            </a:prstGeom>
            <a:solidFill>
              <a:srgbClr val="FF33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a:p>
          </p:txBody>
        </p:sp>
        <p:sp>
          <p:nvSpPr>
            <p:cNvPr id="32787" name="Text Box 21"/>
            <p:cNvSpPr txBox="1">
              <a:spLocks noChangeArrowheads="1"/>
            </p:cNvSpPr>
            <p:nvPr/>
          </p:nvSpPr>
          <p:spPr bwMode="auto">
            <a:xfrm>
              <a:off x="7462842" y="4330706"/>
              <a:ext cx="749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90000"/>
                </a:lnSpc>
              </a:pPr>
              <a:r>
                <a:rPr lang="en-US">
                  <a:latin typeface="Helvetica" charset="0"/>
                </a:rPr>
                <a:t>User</a:t>
              </a:r>
            </a:p>
            <a:p>
              <a:pPr eaLnBrk="1" hangingPunct="1">
                <a:lnSpc>
                  <a:spcPct val="90000"/>
                </a:lnSpc>
              </a:pPr>
              <a:r>
                <a:rPr lang="en-US">
                  <a:latin typeface="Helvetica" charset="0"/>
                </a:rPr>
                <a:t>data</a:t>
              </a:r>
            </a:p>
          </p:txBody>
        </p:sp>
      </p:grpSp>
      <p:grpSp>
        <p:nvGrpSpPr>
          <p:cNvPr id="9" name="Group 54"/>
          <p:cNvGrpSpPr>
            <a:grpSpLocks/>
          </p:cNvGrpSpPr>
          <p:nvPr/>
        </p:nvGrpSpPr>
        <p:grpSpPr bwMode="auto">
          <a:xfrm>
            <a:off x="6346825" y="3870325"/>
            <a:ext cx="2111375" cy="730250"/>
            <a:chOff x="6253167" y="4286256"/>
            <a:chExt cx="2111375" cy="730250"/>
          </a:xfrm>
        </p:grpSpPr>
        <p:grpSp>
          <p:nvGrpSpPr>
            <p:cNvPr id="32782" name="Group 46"/>
            <p:cNvGrpSpPr>
              <a:grpSpLocks/>
            </p:cNvGrpSpPr>
            <p:nvPr/>
          </p:nvGrpSpPr>
          <p:grpSpPr bwMode="auto">
            <a:xfrm>
              <a:off x="6253167" y="4286256"/>
              <a:ext cx="1074737" cy="730250"/>
              <a:chOff x="6253167" y="4286256"/>
              <a:chExt cx="1074737" cy="730250"/>
            </a:xfrm>
          </p:grpSpPr>
          <p:sp>
            <p:nvSpPr>
              <p:cNvPr id="32784" name="Rectangle 3"/>
              <p:cNvSpPr>
                <a:spLocks noChangeArrowheads="1"/>
              </p:cNvSpPr>
              <p:nvPr/>
            </p:nvSpPr>
            <p:spPr bwMode="auto">
              <a:xfrm>
                <a:off x="6253167" y="4286256"/>
                <a:ext cx="1074737" cy="730250"/>
              </a:xfrm>
              <a:prstGeom prst="rect">
                <a:avLst/>
              </a:prstGeom>
              <a:solidFill>
                <a:srgbClr val="FFCC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sz="1800"/>
              </a:p>
            </p:txBody>
          </p:sp>
          <p:sp>
            <p:nvSpPr>
              <p:cNvPr id="32785" name="Text Box 20"/>
              <p:cNvSpPr txBox="1">
                <a:spLocks noChangeArrowheads="1"/>
              </p:cNvSpPr>
              <p:nvPr/>
            </p:nvSpPr>
            <p:spPr bwMode="auto">
              <a:xfrm>
                <a:off x="6310193" y="4330706"/>
                <a:ext cx="941634" cy="595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90000"/>
                  </a:lnSpc>
                </a:pPr>
                <a:r>
                  <a:rPr lang="en-US" sz="1800">
                    <a:latin typeface="Helvetica" charset="0"/>
                  </a:rPr>
                  <a:t>TCP</a:t>
                </a:r>
                <a:br>
                  <a:rPr lang="en-US" sz="1800">
                    <a:latin typeface="Helvetica" charset="0"/>
                  </a:rPr>
                </a:br>
                <a:r>
                  <a:rPr lang="en-US" sz="1800">
                    <a:latin typeface="Helvetica" charset="0"/>
                  </a:rPr>
                  <a:t>header</a:t>
                </a:r>
              </a:p>
            </p:txBody>
          </p:sp>
        </p:grpSp>
        <p:sp>
          <p:nvSpPr>
            <p:cNvPr id="32783" name="Rectangle 22"/>
            <p:cNvSpPr>
              <a:spLocks noChangeArrowheads="1"/>
            </p:cNvSpPr>
            <p:nvPr/>
          </p:nvSpPr>
          <p:spPr bwMode="auto">
            <a:xfrm>
              <a:off x="6286512" y="4286256"/>
              <a:ext cx="2078030" cy="730250"/>
            </a:xfrm>
            <a:prstGeom prst="rect">
              <a:avLst/>
            </a:prstGeom>
            <a:noFill/>
            <a:ln w="50800">
              <a:solidFill>
                <a:srgbClr val="9933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pt-PT" sz="1800"/>
            </a:p>
          </p:txBody>
        </p:sp>
      </p:grpSp>
      <p:grpSp>
        <p:nvGrpSpPr>
          <p:cNvPr id="11" name="Group 43"/>
          <p:cNvGrpSpPr>
            <a:grpSpLocks/>
          </p:cNvGrpSpPr>
          <p:nvPr/>
        </p:nvGrpSpPr>
        <p:grpSpPr bwMode="auto">
          <a:xfrm>
            <a:off x="7380288" y="3068638"/>
            <a:ext cx="1077912" cy="730250"/>
            <a:chOff x="7286644" y="3500438"/>
            <a:chExt cx="1077898" cy="730250"/>
          </a:xfrm>
        </p:grpSpPr>
        <p:sp>
          <p:nvSpPr>
            <p:cNvPr id="32779" name="Rectangle 2"/>
            <p:cNvSpPr>
              <a:spLocks noChangeArrowheads="1"/>
            </p:cNvSpPr>
            <p:nvPr/>
          </p:nvSpPr>
          <p:spPr bwMode="auto">
            <a:xfrm>
              <a:off x="7289804" y="3500438"/>
              <a:ext cx="1074738" cy="730250"/>
            </a:xfrm>
            <a:prstGeom prst="rect">
              <a:avLst/>
            </a:prstGeom>
            <a:solidFill>
              <a:srgbClr val="FF33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sz="1800"/>
            </a:p>
          </p:txBody>
        </p:sp>
        <p:sp>
          <p:nvSpPr>
            <p:cNvPr id="32780" name="Text Box 21"/>
            <p:cNvSpPr txBox="1">
              <a:spLocks noChangeArrowheads="1"/>
            </p:cNvSpPr>
            <p:nvPr/>
          </p:nvSpPr>
          <p:spPr bwMode="auto">
            <a:xfrm>
              <a:off x="7488519" y="3544888"/>
              <a:ext cx="697942" cy="595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90000"/>
                </a:lnSpc>
              </a:pPr>
              <a:r>
                <a:rPr lang="en-US" sz="1800">
                  <a:latin typeface="Helvetica" charset="0"/>
                </a:rPr>
                <a:t>User</a:t>
              </a:r>
            </a:p>
            <a:p>
              <a:pPr eaLnBrk="1" hangingPunct="1">
                <a:lnSpc>
                  <a:spcPct val="90000"/>
                </a:lnSpc>
              </a:pPr>
              <a:r>
                <a:rPr lang="en-US" sz="1800">
                  <a:latin typeface="Helvetica" charset="0"/>
                </a:rPr>
                <a:t>data</a:t>
              </a:r>
            </a:p>
          </p:txBody>
        </p:sp>
        <p:sp>
          <p:nvSpPr>
            <p:cNvPr id="32781" name="Rectangle 22"/>
            <p:cNvSpPr>
              <a:spLocks noChangeArrowheads="1"/>
            </p:cNvSpPr>
            <p:nvPr/>
          </p:nvSpPr>
          <p:spPr bwMode="auto">
            <a:xfrm>
              <a:off x="7286644" y="3500438"/>
              <a:ext cx="1077898" cy="730250"/>
            </a:xfrm>
            <a:prstGeom prst="rect">
              <a:avLst/>
            </a:prstGeom>
            <a:noFill/>
            <a:ln w="50800">
              <a:solidFill>
                <a:srgbClr val="9933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pt-PT" sz="1800"/>
            </a:p>
          </p:txBody>
        </p:sp>
      </p:grpSp>
      <p:sp>
        <p:nvSpPr>
          <p:cNvPr id="21525" name="Slide Number Placeholder 59"/>
          <p:cNvSpPr>
            <a:spLocks noGrp="1"/>
          </p:cNvSpPr>
          <p:nvPr>
            <p:ph type="sldNum" sz="quarter" idx="10"/>
          </p:nvPr>
        </p:nvSpPr>
        <p:spPr>
          <a:xfrm>
            <a:off x="6553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ahoma" charset="0"/>
                <a:ea typeface="ＭＳ Ｐゴシック" charset="0"/>
                <a:cs typeface="ＭＳ Ｐゴシック" charset="0"/>
              </a:defRPr>
            </a:lvl1pPr>
            <a:lvl2pPr marL="742950" indent="-285750" eaLnBrk="0" hangingPunct="0">
              <a:defRPr sz="2400" u="sng">
                <a:solidFill>
                  <a:schemeClr val="tx1"/>
                </a:solidFill>
                <a:latin typeface="Tahoma" charset="0"/>
                <a:ea typeface="ＭＳ Ｐゴシック" charset="0"/>
              </a:defRPr>
            </a:lvl2pPr>
            <a:lvl3pPr marL="1143000" indent="-228600" eaLnBrk="0" hangingPunct="0">
              <a:defRPr sz="2400" u="sng">
                <a:solidFill>
                  <a:schemeClr val="tx1"/>
                </a:solidFill>
                <a:latin typeface="Tahoma" charset="0"/>
                <a:ea typeface="ＭＳ Ｐゴシック" charset="0"/>
              </a:defRPr>
            </a:lvl3pPr>
            <a:lvl4pPr marL="1600200" indent="-228600" eaLnBrk="0" hangingPunct="0">
              <a:defRPr sz="2400" u="sng">
                <a:solidFill>
                  <a:schemeClr val="tx1"/>
                </a:solidFill>
                <a:latin typeface="Tahoma" charset="0"/>
                <a:ea typeface="ＭＳ Ｐゴシック" charset="0"/>
              </a:defRPr>
            </a:lvl4pPr>
            <a:lvl5pPr marL="2057400" indent="-228600" eaLnBrk="0" hangingPunct="0">
              <a:defRPr sz="2400" u="sng">
                <a:solidFill>
                  <a:schemeClr val="tx1"/>
                </a:solidFill>
                <a:latin typeface="Tahoma" charset="0"/>
                <a:ea typeface="ＭＳ Ｐゴシック" charset="0"/>
              </a:defRPr>
            </a:lvl5pPr>
            <a:lvl6pPr marL="2514600" indent="-228600" eaLnBrk="0" fontAlgn="base" hangingPunct="0">
              <a:spcBef>
                <a:spcPct val="0"/>
              </a:spcBef>
              <a:spcAft>
                <a:spcPct val="0"/>
              </a:spcAft>
              <a:defRPr sz="2400" u="sng">
                <a:solidFill>
                  <a:schemeClr val="tx1"/>
                </a:solidFill>
                <a:latin typeface="Tahoma" charset="0"/>
                <a:ea typeface="ＭＳ Ｐゴシック" charset="0"/>
              </a:defRPr>
            </a:lvl6pPr>
            <a:lvl7pPr marL="2971800" indent="-228600" eaLnBrk="0" fontAlgn="base" hangingPunct="0">
              <a:spcBef>
                <a:spcPct val="0"/>
              </a:spcBef>
              <a:spcAft>
                <a:spcPct val="0"/>
              </a:spcAft>
              <a:defRPr sz="2400" u="sng">
                <a:solidFill>
                  <a:schemeClr val="tx1"/>
                </a:solidFill>
                <a:latin typeface="Tahoma" charset="0"/>
                <a:ea typeface="ＭＳ Ｐゴシック" charset="0"/>
              </a:defRPr>
            </a:lvl7pPr>
            <a:lvl8pPr marL="3429000" indent="-228600" eaLnBrk="0" fontAlgn="base" hangingPunct="0">
              <a:spcBef>
                <a:spcPct val="0"/>
              </a:spcBef>
              <a:spcAft>
                <a:spcPct val="0"/>
              </a:spcAft>
              <a:defRPr sz="2400" u="sng">
                <a:solidFill>
                  <a:schemeClr val="tx1"/>
                </a:solidFill>
                <a:latin typeface="Tahoma" charset="0"/>
                <a:ea typeface="ＭＳ Ｐゴシック" charset="0"/>
              </a:defRPr>
            </a:lvl8pPr>
            <a:lvl9pPr marL="3886200" indent="-228600" eaLnBrk="0" fontAlgn="base" hangingPunct="0">
              <a:spcBef>
                <a:spcPct val="0"/>
              </a:spcBef>
              <a:spcAft>
                <a:spcPct val="0"/>
              </a:spcAft>
              <a:defRPr sz="2400" u="sng">
                <a:solidFill>
                  <a:schemeClr val="tx1"/>
                </a:solidFill>
                <a:latin typeface="Tahoma" charset="0"/>
                <a:ea typeface="ＭＳ Ｐゴシック" charset="0"/>
              </a:defRPr>
            </a:lvl9pPr>
          </a:lstStyle>
          <a:p>
            <a:pPr eaLnBrk="1" hangingPunct="1">
              <a:lnSpc>
                <a:spcPct val="80000"/>
              </a:lnSpc>
              <a:defRPr/>
            </a:pPr>
            <a:fld id="{42921608-3D5A-B44F-B0FF-E9EA96562F1A}" type="slidenum">
              <a:rPr lang="en-US" sz="1200">
                <a:solidFill>
                  <a:srgbClr val="FFFFFF"/>
                </a:solidFill>
              </a:rPr>
              <a:pPr eaLnBrk="1" hangingPunct="1">
                <a:lnSpc>
                  <a:spcPct val="80000"/>
                </a:lnSpc>
                <a:defRPr/>
              </a:pPr>
              <a:t>14</a:t>
            </a:fld>
            <a:endParaRPr lang="en-US" sz="1200">
              <a:solidFill>
                <a:srgbClr val="FFFFFF"/>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 presetClass="entr" presetSubtype="1"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slide(fromTop)">
                                      <p:cBhvr>
                                        <p:cTn id="11" dur="2000"/>
                                        <p:tgtEl>
                                          <p:spTgt spid="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9"/>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1"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slide(fromTop)">
                                      <p:cBhvr>
                                        <p:cTn id="20" dur="2000"/>
                                        <p:tgtEl>
                                          <p:spTgt spid="5"/>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1"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slide(fromTop)">
                                      <p:cBhvr>
                                        <p:cTn id="29" dur="2000"/>
                                        <p:tgtEl>
                                          <p:spTgt spid="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nodeType="clickEffect">
                                  <p:stCondLst>
                                    <p:cond delay="0"/>
                                  </p:stCondLst>
                                  <p:childTnLst>
                                    <p:set>
                                      <p:cBhvr>
                                        <p:cTn id="33"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6"/>
          <p:cNvSpPr>
            <a:spLocks noGrp="1" noChangeArrowheads="1"/>
          </p:cNvSpPr>
          <p:nvPr>
            <p:ph type="title"/>
          </p:nvPr>
        </p:nvSpPr>
        <p:spPr>
          <a:xfrm>
            <a:off x="612775" y="228600"/>
            <a:ext cx="8153400" cy="990600"/>
          </a:xfrm>
        </p:spPr>
        <p:txBody>
          <a:bodyPr/>
          <a:lstStyle/>
          <a:p>
            <a:pPr>
              <a:defRPr/>
            </a:pPr>
            <a:r>
              <a:rPr lang="pt-PT" smtClean="0">
                <a:latin typeface="+mn-lt"/>
                <a:ea typeface="ＭＳ Ｐゴシック" charset="0"/>
              </a:rPr>
              <a:t>Relação directa com os níveis</a:t>
            </a:r>
            <a:endParaRPr lang="pt-PT">
              <a:latin typeface="+mn-lt"/>
              <a:ea typeface="ＭＳ Ｐゴシック" charset="0"/>
            </a:endParaRPr>
          </a:p>
        </p:txBody>
      </p:sp>
      <p:sp>
        <p:nvSpPr>
          <p:cNvPr id="21506" name="Rectangle 7"/>
          <p:cNvSpPr>
            <a:spLocks noGrp="1" noChangeArrowheads="1"/>
          </p:cNvSpPr>
          <p:nvPr>
            <p:ph type="body" idx="1"/>
          </p:nvPr>
        </p:nvSpPr>
        <p:spPr>
          <a:xfrm>
            <a:off x="468313" y="1268413"/>
            <a:ext cx="8424862" cy="1831975"/>
          </a:xfrm>
        </p:spPr>
        <p:txBody>
          <a:bodyPr>
            <a:noAutofit/>
          </a:bodyPr>
          <a:lstStyle/>
          <a:p>
            <a:pPr>
              <a:defRPr/>
            </a:pPr>
            <a:r>
              <a:rPr lang="pt-PT" sz="2400" dirty="0" smtClean="0">
                <a:ea typeface="ＭＳ Ｐゴシック" charset="0"/>
                <a:cs typeface="ＭＳ Ｐゴシック" charset="0"/>
              </a:rPr>
              <a:t>Geralmente, cada nível tem um cabeçalho específico:</a:t>
            </a:r>
            <a:endParaRPr lang="pt-PT" sz="2400" dirty="0">
              <a:ea typeface="ＭＳ Ｐゴシック" charset="0"/>
              <a:cs typeface="ＭＳ Ｐゴシック" charset="0"/>
            </a:endParaRPr>
          </a:p>
          <a:p>
            <a:pPr lvl="1">
              <a:defRPr/>
            </a:pPr>
            <a:r>
              <a:rPr lang="pt-PT" sz="2000" dirty="0">
                <a:ea typeface="ＭＳ Ｐゴシック" charset="0"/>
              </a:rPr>
              <a:t>o</a:t>
            </a:r>
            <a:r>
              <a:rPr lang="pt-PT" sz="2000" dirty="0" smtClean="0">
                <a:ea typeface="ＭＳ Ｐゴシック" charset="0"/>
              </a:rPr>
              <a:t> cabeçalho TCP contém os dados necessários para a implementação do canal TCP</a:t>
            </a:r>
          </a:p>
          <a:p>
            <a:pPr lvl="1">
              <a:defRPr/>
            </a:pPr>
            <a:r>
              <a:rPr lang="pt-PT" sz="2000" dirty="0">
                <a:ea typeface="ＭＳ Ｐゴシック" charset="0"/>
              </a:rPr>
              <a:t>o</a:t>
            </a:r>
            <a:r>
              <a:rPr lang="pt-PT" sz="2000" dirty="0" smtClean="0">
                <a:ea typeface="ＭＳ Ｐゴシック" charset="0"/>
              </a:rPr>
              <a:t> cabeçalho IP contém os dados necessários ao encaminhamento</a:t>
            </a:r>
          </a:p>
          <a:p>
            <a:pPr lvl="1">
              <a:defRPr/>
            </a:pPr>
            <a:r>
              <a:rPr lang="pt-PT" sz="2000" dirty="0">
                <a:ea typeface="ＭＳ Ｐゴシック" charset="0"/>
              </a:rPr>
              <a:t>o</a:t>
            </a:r>
            <a:r>
              <a:rPr lang="pt-PT" sz="2000" dirty="0" smtClean="0">
                <a:ea typeface="ＭＳ Ｐゴシック" charset="0"/>
              </a:rPr>
              <a:t> cabeçalho do nível canal tem os dados necessários ao funcionamento do canal</a:t>
            </a:r>
          </a:p>
          <a:p>
            <a:pPr lvl="1">
              <a:defRPr/>
            </a:pPr>
            <a:endParaRPr lang="pt-PT" sz="1800" dirty="0">
              <a:ea typeface="ＭＳ Ｐゴシック" charset="0"/>
            </a:endParaRPr>
          </a:p>
        </p:txBody>
      </p:sp>
      <p:sp>
        <p:nvSpPr>
          <p:cNvPr id="34819" name="Rectangle 8"/>
          <p:cNvSpPr>
            <a:spLocks noChangeArrowheads="1"/>
          </p:cNvSpPr>
          <p:nvPr/>
        </p:nvSpPr>
        <p:spPr bwMode="auto">
          <a:xfrm>
            <a:off x="533400" y="3581400"/>
            <a:ext cx="2881313" cy="614363"/>
          </a:xfrm>
          <a:prstGeom prst="rect">
            <a:avLst/>
          </a:prstGeom>
          <a:solidFill>
            <a:srgbClr val="FF33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a:p>
        </p:txBody>
      </p:sp>
      <p:sp>
        <p:nvSpPr>
          <p:cNvPr id="34820" name="Rectangle 9"/>
          <p:cNvSpPr>
            <a:spLocks noChangeArrowheads="1"/>
          </p:cNvSpPr>
          <p:nvPr/>
        </p:nvSpPr>
        <p:spPr bwMode="auto">
          <a:xfrm>
            <a:off x="533400" y="4195763"/>
            <a:ext cx="2881313" cy="614362"/>
          </a:xfrm>
          <a:prstGeom prst="rect">
            <a:avLst/>
          </a:prstGeom>
          <a:solidFill>
            <a:srgbClr val="FFCC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a:p>
        </p:txBody>
      </p:sp>
      <p:sp>
        <p:nvSpPr>
          <p:cNvPr id="34821" name="Rectangle 10"/>
          <p:cNvSpPr>
            <a:spLocks noChangeArrowheads="1"/>
          </p:cNvSpPr>
          <p:nvPr/>
        </p:nvSpPr>
        <p:spPr bwMode="auto">
          <a:xfrm>
            <a:off x="533400" y="4811713"/>
            <a:ext cx="2881313" cy="614362"/>
          </a:xfrm>
          <a:prstGeom prst="rect">
            <a:avLst/>
          </a:prstGeom>
          <a:solidFill>
            <a:srgbClr val="00FF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a:p>
        </p:txBody>
      </p:sp>
      <p:sp>
        <p:nvSpPr>
          <p:cNvPr id="34822" name="Rectangle 11"/>
          <p:cNvSpPr>
            <a:spLocks noChangeArrowheads="1"/>
          </p:cNvSpPr>
          <p:nvPr/>
        </p:nvSpPr>
        <p:spPr bwMode="auto">
          <a:xfrm>
            <a:off x="533400" y="5426075"/>
            <a:ext cx="2881313" cy="614363"/>
          </a:xfrm>
          <a:prstGeom prst="rect">
            <a:avLst/>
          </a:prstGeom>
          <a:solidFill>
            <a:srgbClr val="00CCFF"/>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a:p>
        </p:txBody>
      </p:sp>
      <p:sp>
        <p:nvSpPr>
          <p:cNvPr id="34823" name="Rectangle 12"/>
          <p:cNvSpPr>
            <a:spLocks noChangeArrowheads="1"/>
          </p:cNvSpPr>
          <p:nvPr/>
        </p:nvSpPr>
        <p:spPr bwMode="auto">
          <a:xfrm>
            <a:off x="533400" y="6040438"/>
            <a:ext cx="2881313" cy="614362"/>
          </a:xfrm>
          <a:prstGeom prst="rect">
            <a:avLst/>
          </a:prstGeom>
          <a:solidFill>
            <a:srgbClr val="993366"/>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a:p>
        </p:txBody>
      </p:sp>
      <p:sp>
        <p:nvSpPr>
          <p:cNvPr id="34824" name="Text Box 13"/>
          <p:cNvSpPr txBox="1">
            <a:spLocks noChangeArrowheads="1"/>
          </p:cNvSpPr>
          <p:nvPr/>
        </p:nvSpPr>
        <p:spPr bwMode="auto">
          <a:xfrm>
            <a:off x="1187450" y="3659188"/>
            <a:ext cx="1566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r>
              <a:rPr lang="en-US">
                <a:solidFill>
                  <a:schemeClr val="bg1"/>
                </a:solidFill>
                <a:latin typeface="Helvetica" charset="0"/>
              </a:rPr>
              <a:t>Application</a:t>
            </a:r>
          </a:p>
        </p:txBody>
      </p:sp>
      <p:sp>
        <p:nvSpPr>
          <p:cNvPr id="34825" name="Text Box 14"/>
          <p:cNvSpPr txBox="1">
            <a:spLocks noChangeArrowheads="1"/>
          </p:cNvSpPr>
          <p:nvPr/>
        </p:nvSpPr>
        <p:spPr bwMode="auto">
          <a:xfrm>
            <a:off x="1282700" y="4298950"/>
            <a:ext cx="1370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r>
              <a:rPr lang="en-US">
                <a:solidFill>
                  <a:schemeClr val="bg1"/>
                </a:solidFill>
                <a:latin typeface="Helvetica" charset="0"/>
              </a:rPr>
              <a:t>Transport</a:t>
            </a:r>
          </a:p>
        </p:txBody>
      </p:sp>
      <p:sp>
        <p:nvSpPr>
          <p:cNvPr id="34826" name="Text Box 15"/>
          <p:cNvSpPr txBox="1">
            <a:spLocks noChangeArrowheads="1"/>
          </p:cNvSpPr>
          <p:nvPr/>
        </p:nvSpPr>
        <p:spPr bwMode="auto">
          <a:xfrm>
            <a:off x="1447800" y="4875213"/>
            <a:ext cx="1003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r>
              <a:rPr lang="en-US">
                <a:solidFill>
                  <a:schemeClr val="bg1"/>
                </a:solidFill>
                <a:latin typeface="Helvetica" charset="0"/>
              </a:rPr>
              <a:t>Router</a:t>
            </a:r>
          </a:p>
        </p:txBody>
      </p:sp>
      <p:sp>
        <p:nvSpPr>
          <p:cNvPr id="34827" name="Text Box 16"/>
          <p:cNvSpPr txBox="1">
            <a:spLocks noChangeArrowheads="1"/>
          </p:cNvSpPr>
          <p:nvPr/>
        </p:nvSpPr>
        <p:spPr bwMode="auto">
          <a:xfrm>
            <a:off x="1266825" y="5489575"/>
            <a:ext cx="1398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r>
              <a:rPr lang="en-US">
                <a:solidFill>
                  <a:schemeClr val="bg1"/>
                </a:solidFill>
                <a:latin typeface="Helvetica" charset="0"/>
              </a:rPr>
              <a:t> Data Link</a:t>
            </a:r>
          </a:p>
        </p:txBody>
      </p:sp>
      <p:sp>
        <p:nvSpPr>
          <p:cNvPr id="34828" name="Text Box 17"/>
          <p:cNvSpPr txBox="1">
            <a:spLocks noChangeArrowheads="1"/>
          </p:cNvSpPr>
          <p:nvPr/>
        </p:nvSpPr>
        <p:spPr bwMode="auto">
          <a:xfrm>
            <a:off x="1362075" y="6156325"/>
            <a:ext cx="1214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r>
              <a:rPr lang="en-US">
                <a:solidFill>
                  <a:schemeClr val="bg1"/>
                </a:solidFill>
                <a:latin typeface="Helvetica" charset="0"/>
              </a:rPr>
              <a:t>Physical</a:t>
            </a:r>
          </a:p>
        </p:txBody>
      </p:sp>
      <p:grpSp>
        <p:nvGrpSpPr>
          <p:cNvPr id="2" name="Group 53"/>
          <p:cNvGrpSpPr>
            <a:grpSpLocks/>
          </p:cNvGrpSpPr>
          <p:nvPr/>
        </p:nvGrpSpPr>
        <p:grpSpPr bwMode="auto">
          <a:xfrm>
            <a:off x="5208588" y="5953125"/>
            <a:ext cx="3149600" cy="730250"/>
            <a:chOff x="5208614" y="5842022"/>
            <a:chExt cx="3149600" cy="730250"/>
          </a:xfrm>
        </p:grpSpPr>
        <p:sp>
          <p:nvSpPr>
            <p:cNvPr id="34859" name="Rectangle 2"/>
            <p:cNvSpPr>
              <a:spLocks noChangeArrowheads="1"/>
            </p:cNvSpPr>
            <p:nvPr/>
          </p:nvSpPr>
          <p:spPr bwMode="auto">
            <a:xfrm>
              <a:off x="7283476" y="5842022"/>
              <a:ext cx="1074738" cy="730250"/>
            </a:xfrm>
            <a:prstGeom prst="rect">
              <a:avLst/>
            </a:prstGeom>
            <a:solidFill>
              <a:srgbClr val="FF33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a:p>
          </p:txBody>
        </p:sp>
        <p:sp>
          <p:nvSpPr>
            <p:cNvPr id="34860" name="Rectangle 3"/>
            <p:cNvSpPr>
              <a:spLocks noChangeArrowheads="1"/>
            </p:cNvSpPr>
            <p:nvPr/>
          </p:nvSpPr>
          <p:spPr bwMode="auto">
            <a:xfrm>
              <a:off x="6246839" y="5842022"/>
              <a:ext cx="1074737" cy="730250"/>
            </a:xfrm>
            <a:prstGeom prst="rect">
              <a:avLst/>
            </a:prstGeom>
            <a:solidFill>
              <a:srgbClr val="FFCC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a:p>
          </p:txBody>
        </p:sp>
        <p:sp>
          <p:nvSpPr>
            <p:cNvPr id="34861" name="Rectangle 4"/>
            <p:cNvSpPr>
              <a:spLocks noChangeArrowheads="1"/>
            </p:cNvSpPr>
            <p:nvPr/>
          </p:nvSpPr>
          <p:spPr bwMode="auto">
            <a:xfrm>
              <a:off x="5208614" y="5842022"/>
              <a:ext cx="1074737" cy="730250"/>
            </a:xfrm>
            <a:prstGeom prst="rect">
              <a:avLst/>
            </a:prstGeom>
            <a:solidFill>
              <a:srgbClr val="00FF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a:p>
          </p:txBody>
        </p:sp>
        <p:sp>
          <p:nvSpPr>
            <p:cNvPr id="34862" name="Text Box 19"/>
            <p:cNvSpPr txBox="1">
              <a:spLocks noChangeArrowheads="1"/>
            </p:cNvSpPr>
            <p:nvPr/>
          </p:nvSpPr>
          <p:spPr bwMode="auto">
            <a:xfrm>
              <a:off x="5229251" y="5886472"/>
              <a:ext cx="101758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90000"/>
                </a:lnSpc>
              </a:pPr>
              <a:r>
                <a:rPr lang="en-US">
                  <a:latin typeface="Helvetica" charset="0"/>
                </a:rPr>
                <a:t>Packet</a:t>
              </a:r>
              <a:br>
                <a:rPr lang="en-US">
                  <a:latin typeface="Helvetica" charset="0"/>
                </a:rPr>
              </a:br>
              <a:r>
                <a:rPr lang="en-US">
                  <a:latin typeface="Helvetica" charset="0"/>
                </a:rPr>
                <a:t>header</a:t>
              </a:r>
            </a:p>
          </p:txBody>
        </p:sp>
        <p:sp>
          <p:nvSpPr>
            <p:cNvPr id="34863" name="Text Box 20"/>
            <p:cNvSpPr txBox="1">
              <a:spLocks noChangeArrowheads="1"/>
            </p:cNvSpPr>
            <p:nvPr/>
          </p:nvSpPr>
          <p:spPr bwMode="auto">
            <a:xfrm>
              <a:off x="6265889" y="5886472"/>
              <a:ext cx="101758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90000"/>
                </a:lnSpc>
              </a:pPr>
              <a:r>
                <a:rPr lang="en-US">
                  <a:latin typeface="Helvetica" charset="0"/>
                </a:rPr>
                <a:t>TCP</a:t>
              </a:r>
              <a:br>
                <a:rPr lang="en-US">
                  <a:latin typeface="Helvetica" charset="0"/>
                </a:rPr>
              </a:br>
              <a:r>
                <a:rPr lang="en-US">
                  <a:latin typeface="Helvetica" charset="0"/>
                </a:rPr>
                <a:t>header</a:t>
              </a:r>
            </a:p>
          </p:txBody>
        </p:sp>
        <p:sp>
          <p:nvSpPr>
            <p:cNvPr id="34864" name="Text Box 21"/>
            <p:cNvSpPr txBox="1">
              <a:spLocks noChangeArrowheads="1"/>
            </p:cNvSpPr>
            <p:nvPr/>
          </p:nvSpPr>
          <p:spPr bwMode="auto">
            <a:xfrm>
              <a:off x="7456514" y="5886472"/>
              <a:ext cx="749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90000"/>
                </a:lnSpc>
              </a:pPr>
              <a:r>
                <a:rPr lang="en-US">
                  <a:latin typeface="Helvetica" charset="0"/>
                </a:rPr>
                <a:t>User</a:t>
              </a:r>
            </a:p>
            <a:p>
              <a:pPr eaLnBrk="1" hangingPunct="1">
                <a:lnSpc>
                  <a:spcPct val="90000"/>
                </a:lnSpc>
              </a:pPr>
              <a:r>
                <a:rPr lang="en-US">
                  <a:latin typeface="Helvetica" charset="0"/>
                </a:rPr>
                <a:t>data</a:t>
              </a:r>
            </a:p>
          </p:txBody>
        </p:sp>
      </p:grpSp>
      <p:grpSp>
        <p:nvGrpSpPr>
          <p:cNvPr id="3" name="Group 58"/>
          <p:cNvGrpSpPr>
            <a:grpSpLocks/>
          </p:cNvGrpSpPr>
          <p:nvPr/>
        </p:nvGrpSpPr>
        <p:grpSpPr bwMode="auto">
          <a:xfrm>
            <a:off x="4171950" y="5969000"/>
            <a:ext cx="4186238" cy="746125"/>
            <a:chOff x="4171976" y="5842022"/>
            <a:chExt cx="4186238" cy="746120"/>
          </a:xfrm>
        </p:grpSpPr>
        <p:sp>
          <p:nvSpPr>
            <p:cNvPr id="34855" name="Rectangle 5"/>
            <p:cNvSpPr>
              <a:spLocks noChangeArrowheads="1"/>
            </p:cNvSpPr>
            <p:nvPr/>
          </p:nvSpPr>
          <p:spPr bwMode="auto">
            <a:xfrm>
              <a:off x="4214810" y="5857892"/>
              <a:ext cx="1074738" cy="730250"/>
            </a:xfrm>
            <a:prstGeom prst="rect">
              <a:avLst/>
            </a:prstGeom>
            <a:solidFill>
              <a:srgbClr val="00FFFF"/>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sz="1800"/>
            </a:p>
          </p:txBody>
        </p:sp>
        <p:grpSp>
          <p:nvGrpSpPr>
            <p:cNvPr id="34856" name="Group 57"/>
            <p:cNvGrpSpPr>
              <a:grpSpLocks/>
            </p:cNvGrpSpPr>
            <p:nvPr/>
          </p:nvGrpSpPr>
          <p:grpSpPr bwMode="auto">
            <a:xfrm>
              <a:off x="4171976" y="5842022"/>
              <a:ext cx="4186238" cy="730250"/>
              <a:chOff x="4214810" y="4056072"/>
              <a:chExt cx="4186238" cy="730250"/>
            </a:xfrm>
          </p:grpSpPr>
          <p:sp>
            <p:nvSpPr>
              <p:cNvPr id="34857" name="Text Box 18"/>
              <p:cNvSpPr txBox="1">
                <a:spLocks noChangeArrowheads="1"/>
              </p:cNvSpPr>
              <p:nvPr/>
            </p:nvSpPr>
            <p:spPr bwMode="auto">
              <a:xfrm>
                <a:off x="4252786" y="4144972"/>
                <a:ext cx="941634" cy="595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90000"/>
                  </a:lnSpc>
                </a:pPr>
                <a:r>
                  <a:rPr lang="en-US" sz="1800">
                    <a:latin typeface="Helvetica" charset="0"/>
                  </a:rPr>
                  <a:t>Frame</a:t>
                </a:r>
                <a:br>
                  <a:rPr lang="en-US" sz="1800">
                    <a:latin typeface="Helvetica" charset="0"/>
                  </a:rPr>
                </a:br>
                <a:r>
                  <a:rPr lang="en-US" sz="1800">
                    <a:latin typeface="Helvetica" charset="0"/>
                  </a:rPr>
                  <a:t>header</a:t>
                </a:r>
              </a:p>
            </p:txBody>
          </p:sp>
          <p:sp>
            <p:nvSpPr>
              <p:cNvPr id="34858" name="Rectangle 22"/>
              <p:cNvSpPr>
                <a:spLocks noChangeArrowheads="1"/>
              </p:cNvSpPr>
              <p:nvPr/>
            </p:nvSpPr>
            <p:spPr bwMode="auto">
              <a:xfrm>
                <a:off x="4214810" y="4056072"/>
                <a:ext cx="4186238" cy="730250"/>
              </a:xfrm>
              <a:prstGeom prst="rect">
                <a:avLst/>
              </a:prstGeom>
              <a:noFill/>
              <a:ln w="50800">
                <a:solidFill>
                  <a:srgbClr val="9933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pt-PT" sz="1800"/>
              </a:p>
            </p:txBody>
          </p:sp>
        </p:grpSp>
      </p:grpSp>
      <p:grpSp>
        <p:nvGrpSpPr>
          <p:cNvPr id="5" name="Group 52"/>
          <p:cNvGrpSpPr>
            <a:grpSpLocks/>
          </p:cNvGrpSpPr>
          <p:nvPr/>
        </p:nvGrpSpPr>
        <p:grpSpPr bwMode="auto">
          <a:xfrm>
            <a:off x="6246813" y="5127625"/>
            <a:ext cx="2111375" cy="730250"/>
            <a:chOff x="6246839" y="5056204"/>
            <a:chExt cx="2111375" cy="730250"/>
          </a:xfrm>
        </p:grpSpPr>
        <p:sp>
          <p:nvSpPr>
            <p:cNvPr id="34851" name="Rectangle 2"/>
            <p:cNvSpPr>
              <a:spLocks noChangeArrowheads="1"/>
            </p:cNvSpPr>
            <p:nvPr/>
          </p:nvSpPr>
          <p:spPr bwMode="auto">
            <a:xfrm>
              <a:off x="7283476" y="5056204"/>
              <a:ext cx="1074738" cy="730250"/>
            </a:xfrm>
            <a:prstGeom prst="rect">
              <a:avLst/>
            </a:prstGeom>
            <a:solidFill>
              <a:srgbClr val="FF33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a:p>
          </p:txBody>
        </p:sp>
        <p:sp>
          <p:nvSpPr>
            <p:cNvPr id="34852" name="Rectangle 3"/>
            <p:cNvSpPr>
              <a:spLocks noChangeArrowheads="1"/>
            </p:cNvSpPr>
            <p:nvPr/>
          </p:nvSpPr>
          <p:spPr bwMode="auto">
            <a:xfrm>
              <a:off x="6246839" y="5056204"/>
              <a:ext cx="1074737" cy="730250"/>
            </a:xfrm>
            <a:prstGeom prst="rect">
              <a:avLst/>
            </a:prstGeom>
            <a:solidFill>
              <a:srgbClr val="FFCC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a:p>
          </p:txBody>
        </p:sp>
        <p:sp>
          <p:nvSpPr>
            <p:cNvPr id="34853" name="Text Box 20"/>
            <p:cNvSpPr txBox="1">
              <a:spLocks noChangeArrowheads="1"/>
            </p:cNvSpPr>
            <p:nvPr/>
          </p:nvSpPr>
          <p:spPr bwMode="auto">
            <a:xfrm>
              <a:off x="6265889" y="5100654"/>
              <a:ext cx="101758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90000"/>
                </a:lnSpc>
              </a:pPr>
              <a:r>
                <a:rPr lang="en-US">
                  <a:latin typeface="Helvetica" charset="0"/>
                </a:rPr>
                <a:t>TCP</a:t>
              </a:r>
              <a:br>
                <a:rPr lang="en-US">
                  <a:latin typeface="Helvetica" charset="0"/>
                </a:rPr>
              </a:br>
              <a:r>
                <a:rPr lang="en-US">
                  <a:latin typeface="Helvetica" charset="0"/>
                </a:rPr>
                <a:t>header</a:t>
              </a:r>
            </a:p>
          </p:txBody>
        </p:sp>
        <p:sp>
          <p:nvSpPr>
            <p:cNvPr id="34854" name="Text Box 21"/>
            <p:cNvSpPr txBox="1">
              <a:spLocks noChangeArrowheads="1"/>
            </p:cNvSpPr>
            <p:nvPr/>
          </p:nvSpPr>
          <p:spPr bwMode="auto">
            <a:xfrm>
              <a:off x="7456514" y="5100654"/>
              <a:ext cx="749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90000"/>
                </a:lnSpc>
              </a:pPr>
              <a:r>
                <a:rPr lang="en-US">
                  <a:latin typeface="Helvetica" charset="0"/>
                </a:rPr>
                <a:t>User</a:t>
              </a:r>
            </a:p>
            <a:p>
              <a:pPr eaLnBrk="1" hangingPunct="1">
                <a:lnSpc>
                  <a:spcPct val="90000"/>
                </a:lnSpc>
              </a:pPr>
              <a:r>
                <a:rPr lang="en-US">
                  <a:latin typeface="Helvetica" charset="0"/>
                </a:rPr>
                <a:t>data</a:t>
              </a:r>
            </a:p>
          </p:txBody>
        </p:sp>
      </p:grpSp>
      <p:grpSp>
        <p:nvGrpSpPr>
          <p:cNvPr id="6" name="Group 56"/>
          <p:cNvGrpSpPr>
            <a:grpSpLocks/>
          </p:cNvGrpSpPr>
          <p:nvPr/>
        </p:nvGrpSpPr>
        <p:grpSpPr bwMode="auto">
          <a:xfrm>
            <a:off x="5214938" y="5127625"/>
            <a:ext cx="3143250" cy="730250"/>
            <a:chOff x="4572000" y="3929066"/>
            <a:chExt cx="3143272" cy="730250"/>
          </a:xfrm>
        </p:grpSpPr>
        <p:sp>
          <p:nvSpPr>
            <p:cNvPr id="34847" name="Rectangle 4"/>
            <p:cNvSpPr>
              <a:spLocks noChangeArrowheads="1"/>
            </p:cNvSpPr>
            <p:nvPr/>
          </p:nvSpPr>
          <p:spPr bwMode="auto">
            <a:xfrm>
              <a:off x="4572000" y="3929066"/>
              <a:ext cx="1074737" cy="730250"/>
            </a:xfrm>
            <a:prstGeom prst="rect">
              <a:avLst/>
            </a:prstGeom>
            <a:solidFill>
              <a:srgbClr val="00FF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sz="1800"/>
            </a:p>
          </p:txBody>
        </p:sp>
        <p:grpSp>
          <p:nvGrpSpPr>
            <p:cNvPr id="34848" name="Group 55"/>
            <p:cNvGrpSpPr>
              <a:grpSpLocks/>
            </p:cNvGrpSpPr>
            <p:nvPr/>
          </p:nvGrpSpPr>
          <p:grpSpPr bwMode="auto">
            <a:xfrm>
              <a:off x="4572000" y="3929066"/>
              <a:ext cx="3143272" cy="730250"/>
              <a:chOff x="5214942" y="5056204"/>
              <a:chExt cx="3143272" cy="730250"/>
            </a:xfrm>
          </p:grpSpPr>
          <p:sp>
            <p:nvSpPr>
              <p:cNvPr id="34849" name="Text Box 19"/>
              <p:cNvSpPr txBox="1">
                <a:spLocks noChangeArrowheads="1"/>
              </p:cNvSpPr>
              <p:nvPr/>
            </p:nvSpPr>
            <p:spPr bwMode="auto">
              <a:xfrm>
                <a:off x="5267224" y="5100654"/>
                <a:ext cx="941641" cy="595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90000"/>
                  </a:lnSpc>
                </a:pPr>
                <a:r>
                  <a:rPr lang="en-US" sz="1800">
                    <a:latin typeface="Helvetica" charset="0"/>
                  </a:rPr>
                  <a:t>Packet</a:t>
                </a:r>
                <a:br>
                  <a:rPr lang="en-US" sz="1800">
                    <a:latin typeface="Helvetica" charset="0"/>
                  </a:rPr>
                </a:br>
                <a:r>
                  <a:rPr lang="en-US" sz="1800">
                    <a:latin typeface="Helvetica" charset="0"/>
                  </a:rPr>
                  <a:t>header</a:t>
                </a:r>
              </a:p>
            </p:txBody>
          </p:sp>
          <p:sp>
            <p:nvSpPr>
              <p:cNvPr id="34850" name="Rectangle 22"/>
              <p:cNvSpPr>
                <a:spLocks noChangeArrowheads="1"/>
              </p:cNvSpPr>
              <p:nvPr/>
            </p:nvSpPr>
            <p:spPr bwMode="auto">
              <a:xfrm>
                <a:off x="5214942" y="5056204"/>
                <a:ext cx="3143272" cy="730250"/>
              </a:xfrm>
              <a:prstGeom prst="rect">
                <a:avLst/>
              </a:prstGeom>
              <a:noFill/>
              <a:ln w="50800">
                <a:solidFill>
                  <a:srgbClr val="9933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pt-PT" sz="1800"/>
              </a:p>
            </p:txBody>
          </p:sp>
        </p:grpSp>
      </p:grpSp>
      <p:grpSp>
        <p:nvGrpSpPr>
          <p:cNvPr id="8" name="Group 44"/>
          <p:cNvGrpSpPr>
            <a:grpSpLocks/>
          </p:cNvGrpSpPr>
          <p:nvPr/>
        </p:nvGrpSpPr>
        <p:grpSpPr bwMode="auto">
          <a:xfrm>
            <a:off x="7289800" y="4286250"/>
            <a:ext cx="1074738" cy="730250"/>
            <a:chOff x="7289804" y="4286256"/>
            <a:chExt cx="1074738" cy="730250"/>
          </a:xfrm>
        </p:grpSpPr>
        <p:sp>
          <p:nvSpPr>
            <p:cNvPr id="34845" name="Rectangle 2"/>
            <p:cNvSpPr>
              <a:spLocks noChangeArrowheads="1"/>
            </p:cNvSpPr>
            <p:nvPr/>
          </p:nvSpPr>
          <p:spPr bwMode="auto">
            <a:xfrm>
              <a:off x="7289804" y="4286256"/>
              <a:ext cx="1074738" cy="730250"/>
            </a:xfrm>
            <a:prstGeom prst="rect">
              <a:avLst/>
            </a:prstGeom>
            <a:solidFill>
              <a:srgbClr val="FF33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a:p>
          </p:txBody>
        </p:sp>
        <p:sp>
          <p:nvSpPr>
            <p:cNvPr id="34846" name="Text Box 21"/>
            <p:cNvSpPr txBox="1">
              <a:spLocks noChangeArrowheads="1"/>
            </p:cNvSpPr>
            <p:nvPr/>
          </p:nvSpPr>
          <p:spPr bwMode="auto">
            <a:xfrm>
              <a:off x="7462842" y="4330706"/>
              <a:ext cx="749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90000"/>
                </a:lnSpc>
              </a:pPr>
              <a:r>
                <a:rPr lang="en-US">
                  <a:latin typeface="Helvetica" charset="0"/>
                </a:rPr>
                <a:t>User</a:t>
              </a:r>
            </a:p>
            <a:p>
              <a:pPr eaLnBrk="1" hangingPunct="1">
                <a:lnSpc>
                  <a:spcPct val="90000"/>
                </a:lnSpc>
              </a:pPr>
              <a:r>
                <a:rPr lang="en-US">
                  <a:latin typeface="Helvetica" charset="0"/>
                </a:rPr>
                <a:t>data</a:t>
              </a:r>
            </a:p>
          </p:txBody>
        </p:sp>
      </p:grpSp>
      <p:grpSp>
        <p:nvGrpSpPr>
          <p:cNvPr id="9" name="Group 54"/>
          <p:cNvGrpSpPr>
            <a:grpSpLocks/>
          </p:cNvGrpSpPr>
          <p:nvPr/>
        </p:nvGrpSpPr>
        <p:grpSpPr bwMode="auto">
          <a:xfrm>
            <a:off x="6253163" y="4286250"/>
            <a:ext cx="2111375" cy="730250"/>
            <a:chOff x="6253167" y="4286256"/>
            <a:chExt cx="2111375" cy="730250"/>
          </a:xfrm>
        </p:grpSpPr>
        <p:grpSp>
          <p:nvGrpSpPr>
            <p:cNvPr id="34841" name="Group 46"/>
            <p:cNvGrpSpPr>
              <a:grpSpLocks/>
            </p:cNvGrpSpPr>
            <p:nvPr/>
          </p:nvGrpSpPr>
          <p:grpSpPr bwMode="auto">
            <a:xfrm>
              <a:off x="6253167" y="4286256"/>
              <a:ext cx="1074737" cy="730250"/>
              <a:chOff x="6253167" y="4286256"/>
              <a:chExt cx="1074737" cy="730250"/>
            </a:xfrm>
          </p:grpSpPr>
          <p:sp>
            <p:nvSpPr>
              <p:cNvPr id="34843" name="Rectangle 3"/>
              <p:cNvSpPr>
                <a:spLocks noChangeArrowheads="1"/>
              </p:cNvSpPr>
              <p:nvPr/>
            </p:nvSpPr>
            <p:spPr bwMode="auto">
              <a:xfrm>
                <a:off x="6253167" y="4286256"/>
                <a:ext cx="1074737" cy="730250"/>
              </a:xfrm>
              <a:prstGeom prst="rect">
                <a:avLst/>
              </a:prstGeom>
              <a:solidFill>
                <a:srgbClr val="FFCC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sz="1800"/>
              </a:p>
            </p:txBody>
          </p:sp>
          <p:sp>
            <p:nvSpPr>
              <p:cNvPr id="34844" name="Text Box 20"/>
              <p:cNvSpPr txBox="1">
                <a:spLocks noChangeArrowheads="1"/>
              </p:cNvSpPr>
              <p:nvPr/>
            </p:nvSpPr>
            <p:spPr bwMode="auto">
              <a:xfrm>
                <a:off x="6310193" y="4330706"/>
                <a:ext cx="941634" cy="595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90000"/>
                  </a:lnSpc>
                </a:pPr>
                <a:r>
                  <a:rPr lang="en-US" sz="1800">
                    <a:latin typeface="Helvetica" charset="0"/>
                  </a:rPr>
                  <a:t>TCP</a:t>
                </a:r>
                <a:br>
                  <a:rPr lang="en-US" sz="1800">
                    <a:latin typeface="Helvetica" charset="0"/>
                  </a:rPr>
                </a:br>
                <a:r>
                  <a:rPr lang="en-US" sz="1800">
                    <a:latin typeface="Helvetica" charset="0"/>
                  </a:rPr>
                  <a:t>header</a:t>
                </a:r>
              </a:p>
            </p:txBody>
          </p:sp>
        </p:grpSp>
        <p:sp>
          <p:nvSpPr>
            <p:cNvPr id="34842" name="Rectangle 22"/>
            <p:cNvSpPr>
              <a:spLocks noChangeArrowheads="1"/>
            </p:cNvSpPr>
            <p:nvPr/>
          </p:nvSpPr>
          <p:spPr bwMode="auto">
            <a:xfrm>
              <a:off x="6286512" y="4286256"/>
              <a:ext cx="2078030" cy="730250"/>
            </a:xfrm>
            <a:prstGeom prst="rect">
              <a:avLst/>
            </a:prstGeom>
            <a:noFill/>
            <a:ln w="50800">
              <a:solidFill>
                <a:srgbClr val="9933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pt-PT" sz="1800"/>
            </a:p>
          </p:txBody>
        </p:sp>
      </p:grpSp>
      <p:grpSp>
        <p:nvGrpSpPr>
          <p:cNvPr id="11" name="Group 43"/>
          <p:cNvGrpSpPr>
            <a:grpSpLocks/>
          </p:cNvGrpSpPr>
          <p:nvPr/>
        </p:nvGrpSpPr>
        <p:grpSpPr bwMode="auto">
          <a:xfrm>
            <a:off x="7286625" y="3484563"/>
            <a:ext cx="1077913" cy="730250"/>
            <a:chOff x="7286644" y="3500438"/>
            <a:chExt cx="1077898" cy="730250"/>
          </a:xfrm>
        </p:grpSpPr>
        <p:sp>
          <p:nvSpPr>
            <p:cNvPr id="34838" name="Rectangle 2"/>
            <p:cNvSpPr>
              <a:spLocks noChangeArrowheads="1"/>
            </p:cNvSpPr>
            <p:nvPr/>
          </p:nvSpPr>
          <p:spPr bwMode="auto">
            <a:xfrm>
              <a:off x="7289804" y="3500438"/>
              <a:ext cx="1074738" cy="730250"/>
            </a:xfrm>
            <a:prstGeom prst="rect">
              <a:avLst/>
            </a:prstGeom>
            <a:solidFill>
              <a:srgbClr val="FF3300"/>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p>
              <a:endParaRPr lang="pt-PT" sz="1800"/>
            </a:p>
          </p:txBody>
        </p:sp>
        <p:sp>
          <p:nvSpPr>
            <p:cNvPr id="34839" name="Text Box 21"/>
            <p:cNvSpPr txBox="1">
              <a:spLocks noChangeArrowheads="1"/>
            </p:cNvSpPr>
            <p:nvPr/>
          </p:nvSpPr>
          <p:spPr bwMode="auto">
            <a:xfrm>
              <a:off x="7488519" y="3544888"/>
              <a:ext cx="697942" cy="595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90000"/>
                </a:lnSpc>
              </a:pPr>
              <a:r>
                <a:rPr lang="en-US" sz="1800">
                  <a:latin typeface="Helvetica" charset="0"/>
                </a:rPr>
                <a:t>User</a:t>
              </a:r>
            </a:p>
            <a:p>
              <a:pPr eaLnBrk="1" hangingPunct="1">
                <a:lnSpc>
                  <a:spcPct val="90000"/>
                </a:lnSpc>
              </a:pPr>
              <a:r>
                <a:rPr lang="en-US" sz="1800">
                  <a:latin typeface="Helvetica" charset="0"/>
                </a:rPr>
                <a:t>data</a:t>
              </a:r>
            </a:p>
          </p:txBody>
        </p:sp>
        <p:sp>
          <p:nvSpPr>
            <p:cNvPr id="34840" name="Rectangle 22"/>
            <p:cNvSpPr>
              <a:spLocks noChangeArrowheads="1"/>
            </p:cNvSpPr>
            <p:nvPr/>
          </p:nvSpPr>
          <p:spPr bwMode="auto">
            <a:xfrm>
              <a:off x="7286644" y="3500438"/>
              <a:ext cx="1077898" cy="730250"/>
            </a:xfrm>
            <a:prstGeom prst="rect">
              <a:avLst/>
            </a:prstGeom>
            <a:noFill/>
            <a:ln w="50800">
              <a:solidFill>
                <a:srgbClr val="9933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pt-PT" sz="1800"/>
            </a:p>
          </p:txBody>
        </p:sp>
      </p:grpSp>
      <p:sp>
        <p:nvSpPr>
          <p:cNvPr id="48" name="Down Arrow 47"/>
          <p:cNvSpPr>
            <a:spLocks noChangeArrowheads="1"/>
          </p:cNvSpPr>
          <p:nvPr/>
        </p:nvSpPr>
        <p:spPr bwMode="auto">
          <a:xfrm>
            <a:off x="3429000" y="3571875"/>
            <a:ext cx="571500" cy="3214688"/>
          </a:xfrm>
          <a:prstGeom prst="downArrow">
            <a:avLst>
              <a:gd name="adj1" fmla="val 50000"/>
              <a:gd name="adj2" fmla="val 50000"/>
            </a:avLst>
          </a:prstGeom>
          <a:solidFill>
            <a:srgbClr val="969696"/>
          </a:solidFill>
          <a:ln w="10000">
            <a:solidFill>
              <a:schemeClr val="tx1"/>
            </a:solidFill>
            <a:miter lim="800000"/>
            <a:headEnd/>
            <a:tailEnd/>
          </a:ln>
          <a:effectLst>
            <a:outerShdw blurRad="63500" dist="30000" dir="5400000" rotWithShape="0">
              <a:srgbClr val="000000">
                <a:alpha val="45000"/>
              </a:srgbClr>
            </a:outerShdw>
          </a:effectLst>
        </p:spPr>
        <p:txBody>
          <a:bodyPr anchor="ctr"/>
          <a:lstStyle/>
          <a:p>
            <a:pPr>
              <a:defRPr/>
            </a:pPr>
            <a:endParaRPr lang="en-US">
              <a:solidFill>
                <a:srgbClr val="FFFFFF"/>
              </a:solidFill>
              <a:latin typeface="Tw Cen MT" charset="0"/>
            </a:endParaRPr>
          </a:p>
        </p:txBody>
      </p:sp>
      <p:sp>
        <p:nvSpPr>
          <p:cNvPr id="21525" name="Slide Number Placeholder 59"/>
          <p:cNvSpPr>
            <a:spLocks noGrp="1"/>
          </p:cNvSpPr>
          <p:nvPr>
            <p:ph type="sldNum" sz="quarter" idx="10"/>
          </p:nvPr>
        </p:nvSpPr>
        <p:spPr>
          <a:xfrm>
            <a:off x="6553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ahoma" charset="0"/>
                <a:ea typeface="ＭＳ Ｐゴシック" charset="0"/>
                <a:cs typeface="ＭＳ Ｐゴシック" charset="0"/>
              </a:defRPr>
            </a:lvl1pPr>
            <a:lvl2pPr marL="742950" indent="-285750" eaLnBrk="0" hangingPunct="0">
              <a:defRPr sz="2400" u="sng">
                <a:solidFill>
                  <a:schemeClr val="tx1"/>
                </a:solidFill>
                <a:latin typeface="Tahoma" charset="0"/>
                <a:ea typeface="ＭＳ Ｐゴシック" charset="0"/>
              </a:defRPr>
            </a:lvl2pPr>
            <a:lvl3pPr marL="1143000" indent="-228600" eaLnBrk="0" hangingPunct="0">
              <a:defRPr sz="2400" u="sng">
                <a:solidFill>
                  <a:schemeClr val="tx1"/>
                </a:solidFill>
                <a:latin typeface="Tahoma" charset="0"/>
                <a:ea typeface="ＭＳ Ｐゴシック" charset="0"/>
              </a:defRPr>
            </a:lvl3pPr>
            <a:lvl4pPr marL="1600200" indent="-228600" eaLnBrk="0" hangingPunct="0">
              <a:defRPr sz="2400" u="sng">
                <a:solidFill>
                  <a:schemeClr val="tx1"/>
                </a:solidFill>
                <a:latin typeface="Tahoma" charset="0"/>
                <a:ea typeface="ＭＳ Ｐゴシック" charset="0"/>
              </a:defRPr>
            </a:lvl4pPr>
            <a:lvl5pPr marL="2057400" indent="-228600" eaLnBrk="0" hangingPunct="0">
              <a:defRPr sz="2400" u="sng">
                <a:solidFill>
                  <a:schemeClr val="tx1"/>
                </a:solidFill>
                <a:latin typeface="Tahoma" charset="0"/>
                <a:ea typeface="ＭＳ Ｐゴシック" charset="0"/>
              </a:defRPr>
            </a:lvl5pPr>
            <a:lvl6pPr marL="2514600" indent="-228600" eaLnBrk="0" fontAlgn="base" hangingPunct="0">
              <a:spcBef>
                <a:spcPct val="0"/>
              </a:spcBef>
              <a:spcAft>
                <a:spcPct val="0"/>
              </a:spcAft>
              <a:defRPr sz="2400" u="sng">
                <a:solidFill>
                  <a:schemeClr val="tx1"/>
                </a:solidFill>
                <a:latin typeface="Tahoma" charset="0"/>
                <a:ea typeface="ＭＳ Ｐゴシック" charset="0"/>
              </a:defRPr>
            </a:lvl6pPr>
            <a:lvl7pPr marL="2971800" indent="-228600" eaLnBrk="0" fontAlgn="base" hangingPunct="0">
              <a:spcBef>
                <a:spcPct val="0"/>
              </a:spcBef>
              <a:spcAft>
                <a:spcPct val="0"/>
              </a:spcAft>
              <a:defRPr sz="2400" u="sng">
                <a:solidFill>
                  <a:schemeClr val="tx1"/>
                </a:solidFill>
                <a:latin typeface="Tahoma" charset="0"/>
                <a:ea typeface="ＭＳ Ｐゴシック" charset="0"/>
              </a:defRPr>
            </a:lvl7pPr>
            <a:lvl8pPr marL="3429000" indent="-228600" eaLnBrk="0" fontAlgn="base" hangingPunct="0">
              <a:spcBef>
                <a:spcPct val="0"/>
              </a:spcBef>
              <a:spcAft>
                <a:spcPct val="0"/>
              </a:spcAft>
              <a:defRPr sz="2400" u="sng">
                <a:solidFill>
                  <a:schemeClr val="tx1"/>
                </a:solidFill>
                <a:latin typeface="Tahoma" charset="0"/>
                <a:ea typeface="ＭＳ Ｐゴシック" charset="0"/>
              </a:defRPr>
            </a:lvl8pPr>
            <a:lvl9pPr marL="3886200" indent="-228600" eaLnBrk="0" fontAlgn="base" hangingPunct="0">
              <a:spcBef>
                <a:spcPct val="0"/>
              </a:spcBef>
              <a:spcAft>
                <a:spcPct val="0"/>
              </a:spcAft>
              <a:defRPr sz="2400" u="sng">
                <a:solidFill>
                  <a:schemeClr val="tx1"/>
                </a:solidFill>
                <a:latin typeface="Tahoma" charset="0"/>
                <a:ea typeface="ＭＳ Ｐゴシック" charset="0"/>
              </a:defRPr>
            </a:lvl9pPr>
          </a:lstStyle>
          <a:p>
            <a:pPr eaLnBrk="1" hangingPunct="1">
              <a:lnSpc>
                <a:spcPct val="80000"/>
              </a:lnSpc>
              <a:defRPr/>
            </a:pPr>
            <a:fld id="{07D804D2-D7D2-894B-B55D-659237F2F22C}" type="slidenum">
              <a:rPr lang="en-US" sz="1200">
                <a:solidFill>
                  <a:srgbClr val="FFFFFF"/>
                </a:solidFill>
              </a:rPr>
              <a:pPr eaLnBrk="1" hangingPunct="1">
                <a:lnSpc>
                  <a:spcPct val="80000"/>
                </a:lnSpc>
                <a:defRPr/>
              </a:pPr>
              <a:t>15</a:t>
            </a:fld>
            <a:endParaRPr lang="en-US" sz="1200">
              <a:solidFill>
                <a:srgbClr val="FFFFFF"/>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slide(fromTop)">
                                      <p:cBhvr>
                                        <p:cTn id="7" dur="1000"/>
                                        <p:tgtEl>
                                          <p:spTgt spid="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slide(fromTop)">
                                      <p:cBhvr>
                                        <p:cTn id="16" dur="2000"/>
                                        <p:tgtEl>
                                          <p:spTgt spid="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slide(fromTop)">
                                      <p:cBhvr>
                                        <p:cTn id="25" dur="2000"/>
                                        <p:tgtEl>
                                          <p:spTgt spid="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nodeType="clickEffect">
                                  <p:stCondLst>
                                    <p:cond delay="0"/>
                                  </p:stCondLst>
                                  <p:childTnLst>
                                    <p:set>
                                      <p:cBhvr>
                                        <p:cTn id="29" dur="1" fill="hold">
                                          <p:stCondLst>
                                            <p:cond delay="0"/>
                                          </p:stCondLst>
                                        </p:cTn>
                                        <p:tgtEl>
                                          <p:spTgt spid="6"/>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1" fill="hold"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slide(fromTop)">
                                      <p:cBhvr>
                                        <p:cTn id="34" dur="2000"/>
                                        <p:tgtEl>
                                          <p:spTgt spid="2"/>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dirty="0" smtClean="0"/>
              <a:t>Mas o princípio é geral</a:t>
            </a:r>
            <a:endParaRPr lang="pt-PT" dirty="0"/>
          </a:p>
        </p:txBody>
      </p:sp>
      <p:sp>
        <p:nvSpPr>
          <p:cNvPr id="3" name="Content Placeholder 2"/>
          <p:cNvSpPr>
            <a:spLocks noGrp="1"/>
          </p:cNvSpPr>
          <p:nvPr>
            <p:ph idx="1"/>
          </p:nvPr>
        </p:nvSpPr>
        <p:spPr/>
        <p:txBody>
          <a:bodyPr/>
          <a:lstStyle/>
          <a:p>
            <a:pPr>
              <a:defRPr/>
            </a:pPr>
            <a:r>
              <a:rPr lang="pt-PT" dirty="0" smtClean="0"/>
              <a:t>O HTTP permite transferir </a:t>
            </a:r>
            <a:r>
              <a:rPr lang="pt-PT" dirty="0" err="1" smtClean="0"/>
              <a:t>objectos</a:t>
            </a:r>
            <a:r>
              <a:rPr lang="pt-PT" dirty="0" smtClean="0"/>
              <a:t> (uma sequência opaca de bytes) de um servidor para um cliente. Que contêm esses </a:t>
            </a:r>
            <a:r>
              <a:rPr lang="pt-PT" dirty="0" err="1" smtClean="0"/>
              <a:t>objectos</a:t>
            </a:r>
            <a:r>
              <a:rPr lang="pt-PT" dirty="0" smtClean="0"/>
              <a:t>?</a:t>
            </a:r>
          </a:p>
          <a:p>
            <a:pPr lvl="1">
              <a:defRPr/>
            </a:pPr>
            <a:r>
              <a:rPr lang="pt-PT" dirty="0"/>
              <a:t>u</a:t>
            </a:r>
            <a:r>
              <a:rPr lang="pt-PT" dirty="0" smtClean="0"/>
              <a:t>m </a:t>
            </a:r>
            <a:r>
              <a:rPr lang="pt-PT" dirty="0" smtClean="0"/>
              <a:t>ficheiro, c</a:t>
            </a:r>
            <a:r>
              <a:rPr lang="pt-PT" dirty="0" smtClean="0"/>
              <a:t>ódigo executável, ...</a:t>
            </a:r>
            <a:endParaRPr lang="pt-PT" dirty="0" smtClean="0"/>
          </a:p>
          <a:p>
            <a:pPr lvl="1">
              <a:defRPr/>
            </a:pPr>
            <a:r>
              <a:rPr lang="pt-PT" dirty="0"/>
              <a:t>v</a:t>
            </a:r>
            <a:r>
              <a:rPr lang="pt-PT" dirty="0" smtClean="0"/>
              <a:t>ários </a:t>
            </a:r>
            <a:r>
              <a:rPr lang="pt-PT" i="1" dirty="0" err="1" smtClean="0"/>
              <a:t>frames</a:t>
            </a:r>
            <a:r>
              <a:rPr lang="pt-PT" dirty="0" smtClean="0"/>
              <a:t> de uma imagem, ...</a:t>
            </a:r>
          </a:p>
          <a:p>
            <a:pPr>
              <a:defRPr/>
            </a:pPr>
            <a:r>
              <a:rPr lang="pt-PT" dirty="0" smtClean="0"/>
              <a:t>Um canal pode ser lógico ao invés de físico</a:t>
            </a:r>
          </a:p>
          <a:p>
            <a:pPr lvl="1">
              <a:defRPr/>
            </a:pPr>
            <a:r>
              <a:rPr lang="en-US" dirty="0" smtClean="0"/>
              <a:t>E</a:t>
            </a:r>
            <a:r>
              <a:rPr lang="pt-PT" dirty="0" err="1" smtClean="0"/>
              <a:t>ncapsulando</a:t>
            </a:r>
            <a:r>
              <a:rPr lang="pt-PT" dirty="0" smtClean="0"/>
              <a:t> pacotes IP na parte de dados de um </a:t>
            </a:r>
            <a:r>
              <a:rPr lang="pt-PT" dirty="0" err="1" smtClean="0"/>
              <a:t>datagrama</a:t>
            </a:r>
            <a:r>
              <a:rPr lang="pt-PT" dirty="0" smtClean="0"/>
              <a:t> UDP ou através de um canal TCP</a:t>
            </a:r>
          </a:p>
          <a:p>
            <a:pPr lvl="1">
              <a:defRPr/>
            </a:pPr>
            <a:r>
              <a:rPr lang="en-US" dirty="0" smtClean="0"/>
              <a:t>E</a:t>
            </a:r>
            <a:r>
              <a:rPr lang="pt-PT" dirty="0" err="1" smtClean="0"/>
              <a:t>ncapsulando</a:t>
            </a:r>
            <a:r>
              <a:rPr lang="pt-PT" dirty="0" smtClean="0"/>
              <a:t> pacotes  IP dentro de um canal seguro implementado ao nível aplicação</a:t>
            </a:r>
          </a:p>
          <a:p>
            <a:pPr lvl="1">
              <a:defRPr/>
            </a:pPr>
            <a:r>
              <a:rPr lang="en-US" dirty="0" smtClean="0"/>
              <a:t>E</a:t>
            </a:r>
            <a:r>
              <a:rPr lang="pt-PT" dirty="0" err="1" smtClean="0"/>
              <a:t>ncapsulando</a:t>
            </a:r>
            <a:r>
              <a:rPr lang="pt-PT" dirty="0" smtClean="0"/>
              <a:t> pacotes  IP dentro de pacotes IP</a:t>
            </a:r>
          </a:p>
          <a:p>
            <a:pPr lvl="1">
              <a:defRPr/>
            </a:pPr>
            <a:endParaRPr lang="pt-PT" dirty="0"/>
          </a:p>
        </p:txBody>
      </p:sp>
      <p:sp>
        <p:nvSpPr>
          <p:cNvPr id="4" name="Slide Number Placeholder 3"/>
          <p:cNvSpPr>
            <a:spLocks noGrp="1"/>
          </p:cNvSpPr>
          <p:nvPr>
            <p:ph type="sldNum" sz="quarter" idx="10"/>
          </p:nvPr>
        </p:nvSpPr>
        <p:spPr/>
        <p:txBody>
          <a:bodyPr/>
          <a:lstStyle/>
          <a:p>
            <a:pPr>
              <a:defRPr/>
            </a:pPr>
            <a:fld id="{2DD57B38-FCF1-DF47-B0E2-9E1736286556}"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dirty="0" smtClean="0"/>
              <a:t>Túneis IP sobre IP</a:t>
            </a:r>
            <a:endParaRPr lang="pt-PT" dirty="0"/>
          </a:p>
        </p:txBody>
      </p:sp>
      <p:sp>
        <p:nvSpPr>
          <p:cNvPr id="4" name="Slide Number Placeholder 3"/>
          <p:cNvSpPr>
            <a:spLocks noGrp="1"/>
          </p:cNvSpPr>
          <p:nvPr>
            <p:ph type="sldNum" sz="quarter" idx="10"/>
          </p:nvPr>
        </p:nvSpPr>
        <p:spPr/>
        <p:txBody>
          <a:bodyPr/>
          <a:lstStyle/>
          <a:p>
            <a:pPr>
              <a:defRPr/>
            </a:pPr>
            <a:fld id="{A7678050-273C-BF42-A2CE-E28E9F9C4200}" type="slidenum">
              <a:rPr lang="en-US" smtClean="0"/>
              <a:pPr>
                <a:defRPr/>
              </a:pPr>
              <a:t>17</a:t>
            </a:fld>
            <a:endParaRPr lang="en-US" dirty="0"/>
          </a:p>
        </p:txBody>
      </p:sp>
      <p:sp>
        <p:nvSpPr>
          <p:cNvPr id="5" name="Cloud"/>
          <p:cNvSpPr>
            <a:spLocks noChangeAspect="1" noEditPoints="1" noChangeArrowheads="1"/>
          </p:cNvSpPr>
          <p:nvPr/>
        </p:nvSpPr>
        <p:spPr bwMode="auto">
          <a:xfrm>
            <a:off x="2498725" y="1722438"/>
            <a:ext cx="3879850" cy="305117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lstStyle/>
          <a:p>
            <a:pPr>
              <a:defRPr/>
            </a:pPr>
            <a:endParaRPr lang="en-US">
              <a:latin typeface="Courier New" pitchFamily="1" charset="0"/>
              <a:ea typeface="+mn-ea"/>
              <a:cs typeface="+mn-cs"/>
            </a:endParaRPr>
          </a:p>
        </p:txBody>
      </p:sp>
      <p:pic>
        <p:nvPicPr>
          <p:cNvPr id="36868" name="Picture 36" descr="j02857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5275" y="1239838"/>
            <a:ext cx="1824038"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37" descr="j02857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6988" y="4335463"/>
            <a:ext cx="1824037"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0" name="Picture 38" descr="j02857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539750" y="3452813"/>
            <a:ext cx="1824038"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1" name="Text Box 42"/>
          <p:cNvSpPr txBox="1">
            <a:spLocks noChangeArrowheads="1"/>
          </p:cNvSpPr>
          <p:nvPr/>
        </p:nvSpPr>
        <p:spPr bwMode="auto">
          <a:xfrm>
            <a:off x="1500188" y="3644900"/>
            <a:ext cx="4048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r>
              <a:rPr lang="en-US">
                <a:solidFill>
                  <a:schemeClr val="bg1"/>
                </a:solidFill>
              </a:rPr>
              <a:t>A</a:t>
            </a:r>
          </a:p>
        </p:txBody>
      </p:sp>
      <p:sp>
        <p:nvSpPr>
          <p:cNvPr id="36872" name="Text Box 43"/>
          <p:cNvSpPr txBox="1">
            <a:spLocks noChangeArrowheads="1"/>
          </p:cNvSpPr>
          <p:nvPr/>
        </p:nvSpPr>
        <p:spPr bwMode="auto">
          <a:xfrm>
            <a:off x="6877050" y="4527550"/>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r>
              <a:rPr lang="en-US">
                <a:solidFill>
                  <a:schemeClr val="bg1"/>
                </a:solidFill>
              </a:rPr>
              <a:t>C</a:t>
            </a:r>
          </a:p>
        </p:txBody>
      </p:sp>
      <p:sp>
        <p:nvSpPr>
          <p:cNvPr id="36873" name="Text Box 44"/>
          <p:cNvSpPr txBox="1">
            <a:spLocks noChangeArrowheads="1"/>
          </p:cNvSpPr>
          <p:nvPr/>
        </p:nvSpPr>
        <p:spPr bwMode="auto">
          <a:xfrm>
            <a:off x="7183438" y="1473200"/>
            <a:ext cx="4048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r>
              <a:rPr lang="en-US">
                <a:solidFill>
                  <a:schemeClr val="bg1"/>
                </a:solidFill>
              </a:rPr>
              <a:t>B</a:t>
            </a:r>
          </a:p>
        </p:txBody>
      </p:sp>
      <p:sp>
        <p:nvSpPr>
          <p:cNvPr id="12" name="Freeform 45"/>
          <p:cNvSpPr>
            <a:spLocks/>
          </p:cNvSpPr>
          <p:nvPr/>
        </p:nvSpPr>
        <p:spPr bwMode="auto">
          <a:xfrm>
            <a:off x="2266950" y="3248025"/>
            <a:ext cx="4302125" cy="1625600"/>
          </a:xfrm>
          <a:custGeom>
            <a:avLst/>
            <a:gdLst>
              <a:gd name="T0" fmla="*/ 0 w 2710"/>
              <a:gd name="T1" fmla="*/ 742950 h 1024"/>
              <a:gd name="T2" fmla="*/ 384175 w 2710"/>
              <a:gd name="T3" fmla="*/ 627063 h 1024"/>
              <a:gd name="T4" fmla="*/ 1766888 w 2710"/>
              <a:gd name="T5" fmla="*/ 166688 h 1024"/>
              <a:gd name="T6" fmla="*/ 4302125 w 2710"/>
              <a:gd name="T7" fmla="*/ 1625600 h 1024"/>
              <a:gd name="T8" fmla="*/ 0 60000 65536"/>
              <a:gd name="T9" fmla="*/ 0 60000 65536"/>
              <a:gd name="T10" fmla="*/ 0 60000 65536"/>
              <a:gd name="T11" fmla="*/ 0 60000 65536"/>
              <a:gd name="T12" fmla="*/ 0 w 2710"/>
              <a:gd name="T13" fmla="*/ 0 h 1024"/>
              <a:gd name="T14" fmla="*/ 2710 w 2710"/>
              <a:gd name="T15" fmla="*/ 1024 h 1024"/>
            </a:gdLst>
            <a:ahLst/>
            <a:cxnLst>
              <a:cxn ang="T8">
                <a:pos x="T0" y="T1"/>
              </a:cxn>
              <a:cxn ang="T9">
                <a:pos x="T2" y="T3"/>
              </a:cxn>
              <a:cxn ang="T10">
                <a:pos x="T4" y="T5"/>
              </a:cxn>
              <a:cxn ang="T11">
                <a:pos x="T6" y="T7"/>
              </a:cxn>
            </a:cxnLst>
            <a:rect l="T12" t="T13" r="T14" b="T15"/>
            <a:pathLst>
              <a:path w="2710" h="1024">
                <a:moveTo>
                  <a:pt x="0" y="468"/>
                </a:moveTo>
                <a:cubicBezTo>
                  <a:pt x="28" y="461"/>
                  <a:pt x="57" y="455"/>
                  <a:pt x="242" y="395"/>
                </a:cubicBezTo>
                <a:cubicBezTo>
                  <a:pt x="427" y="335"/>
                  <a:pt x="702" y="0"/>
                  <a:pt x="1113" y="105"/>
                </a:cubicBezTo>
                <a:cubicBezTo>
                  <a:pt x="1524" y="210"/>
                  <a:pt x="2117" y="617"/>
                  <a:pt x="2710" y="1024"/>
                </a:cubicBezTo>
              </a:path>
            </a:pathLst>
          </a:custGeom>
          <a:noFill/>
          <a:ln w="38100">
            <a:solidFill>
              <a:srgbClr val="0000FF"/>
            </a:solidFill>
            <a:round/>
            <a:headEnd/>
            <a:tailEnd type="arrow" w="lg"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 name="Freeform 46"/>
          <p:cNvSpPr>
            <a:spLocks/>
          </p:cNvSpPr>
          <p:nvPr/>
        </p:nvSpPr>
        <p:spPr bwMode="auto">
          <a:xfrm>
            <a:off x="4540250" y="1724025"/>
            <a:ext cx="2297113" cy="2881313"/>
          </a:xfrm>
          <a:custGeom>
            <a:avLst/>
            <a:gdLst>
              <a:gd name="T0" fmla="*/ 2028825 w 1447"/>
              <a:gd name="T1" fmla="*/ 2881313 h 1815"/>
              <a:gd name="T2" fmla="*/ 1874838 w 1447"/>
              <a:gd name="T3" fmla="*/ 2573338 h 1815"/>
              <a:gd name="T4" fmla="*/ 69850 w 1447"/>
              <a:gd name="T5" fmla="*/ 1076325 h 1815"/>
              <a:gd name="T6" fmla="*/ 2297113 w 1447"/>
              <a:gd name="T7" fmla="*/ 0 h 1815"/>
              <a:gd name="T8" fmla="*/ 0 60000 65536"/>
              <a:gd name="T9" fmla="*/ 0 60000 65536"/>
              <a:gd name="T10" fmla="*/ 0 60000 65536"/>
              <a:gd name="T11" fmla="*/ 0 60000 65536"/>
              <a:gd name="T12" fmla="*/ 0 w 1447"/>
              <a:gd name="T13" fmla="*/ 0 h 1815"/>
              <a:gd name="T14" fmla="*/ 1447 w 1447"/>
              <a:gd name="T15" fmla="*/ 1815 h 1815"/>
            </a:gdLst>
            <a:ahLst/>
            <a:cxnLst>
              <a:cxn ang="T8">
                <a:pos x="T0" y="T1"/>
              </a:cxn>
              <a:cxn ang="T9">
                <a:pos x="T2" y="T3"/>
              </a:cxn>
              <a:cxn ang="T10">
                <a:pos x="T4" y="T5"/>
              </a:cxn>
              <a:cxn ang="T11">
                <a:pos x="T6" y="T7"/>
              </a:cxn>
            </a:cxnLst>
            <a:rect l="T12" t="T13" r="T14" b="T15"/>
            <a:pathLst>
              <a:path w="1447" h="1815">
                <a:moveTo>
                  <a:pt x="1278" y="1815"/>
                </a:moveTo>
                <a:cubicBezTo>
                  <a:pt x="1332" y="1813"/>
                  <a:pt x="1387" y="1811"/>
                  <a:pt x="1181" y="1621"/>
                </a:cubicBezTo>
                <a:cubicBezTo>
                  <a:pt x="975" y="1431"/>
                  <a:pt x="0" y="948"/>
                  <a:pt x="44" y="678"/>
                </a:cubicBezTo>
                <a:cubicBezTo>
                  <a:pt x="88" y="408"/>
                  <a:pt x="767" y="204"/>
                  <a:pt x="1447" y="0"/>
                </a:cubicBezTo>
              </a:path>
            </a:pathLst>
          </a:custGeom>
          <a:noFill/>
          <a:ln w="38100">
            <a:solidFill>
              <a:srgbClr val="0000FF"/>
            </a:solidFill>
            <a:round/>
            <a:headEnd/>
            <a:tailEnd type="arrow" w="lg"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6876" name="Text Box 48"/>
          <p:cNvSpPr txBox="1">
            <a:spLocks noChangeArrowheads="1"/>
          </p:cNvSpPr>
          <p:nvPr/>
        </p:nvSpPr>
        <p:spPr bwMode="auto">
          <a:xfrm>
            <a:off x="1038225" y="2300288"/>
            <a:ext cx="1290638" cy="860425"/>
          </a:xfrm>
          <a:prstGeom prst="rect">
            <a:avLst/>
          </a:prstGeom>
          <a:solidFill>
            <a:srgbClr val="CCFFFF"/>
          </a:solidFill>
          <a:ln w="38100">
            <a:solidFill>
              <a:schemeClr val="tx1"/>
            </a:solidFill>
            <a:miter lim="800000"/>
            <a:headEnd/>
            <a:tailEnd/>
          </a:ln>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r>
              <a:rPr lang="en-US"/>
              <a:t>Src: A</a:t>
            </a:r>
          </a:p>
          <a:p>
            <a:pPr eaLnBrk="1" hangingPunct="1"/>
            <a:r>
              <a:rPr lang="en-US"/>
              <a:t>Dest: B</a:t>
            </a:r>
          </a:p>
        </p:txBody>
      </p:sp>
      <p:sp>
        <p:nvSpPr>
          <p:cNvPr id="15" name="Text Box 50"/>
          <p:cNvSpPr txBox="1">
            <a:spLocks noChangeArrowheads="1"/>
          </p:cNvSpPr>
          <p:nvPr/>
        </p:nvSpPr>
        <p:spPr bwMode="auto">
          <a:xfrm>
            <a:off x="3419475" y="5756275"/>
            <a:ext cx="1290638" cy="860425"/>
          </a:xfrm>
          <a:prstGeom prst="rect">
            <a:avLst/>
          </a:prstGeom>
          <a:solidFill>
            <a:srgbClr val="CCFFFF"/>
          </a:solidFill>
          <a:ln w="38100">
            <a:solidFill>
              <a:schemeClr val="tx1"/>
            </a:solidFill>
            <a:miter lim="800000"/>
            <a:headEnd/>
            <a:tailEnd/>
          </a:ln>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r>
              <a:rPr lang="en-US"/>
              <a:t>Src: A</a:t>
            </a:r>
          </a:p>
          <a:p>
            <a:pPr eaLnBrk="1" hangingPunct="1"/>
            <a:r>
              <a:rPr lang="en-US"/>
              <a:t>Dest: B</a:t>
            </a:r>
          </a:p>
        </p:txBody>
      </p:sp>
      <p:sp>
        <p:nvSpPr>
          <p:cNvPr id="16" name="Text Box 51"/>
          <p:cNvSpPr txBox="1">
            <a:spLocks noChangeArrowheads="1"/>
          </p:cNvSpPr>
          <p:nvPr/>
        </p:nvSpPr>
        <p:spPr bwMode="auto">
          <a:xfrm>
            <a:off x="3419475" y="4872038"/>
            <a:ext cx="1290638" cy="860425"/>
          </a:xfrm>
          <a:prstGeom prst="rect">
            <a:avLst/>
          </a:prstGeom>
          <a:solidFill>
            <a:srgbClr val="FFFF99"/>
          </a:solidFill>
          <a:ln w="38100">
            <a:solidFill>
              <a:schemeClr val="tx1"/>
            </a:solidFill>
            <a:miter lim="800000"/>
            <a:headEnd/>
            <a:tailEnd/>
          </a:ln>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r>
              <a:rPr lang="en-US"/>
              <a:t>Src: A</a:t>
            </a:r>
          </a:p>
          <a:p>
            <a:pPr eaLnBrk="1" hangingPunct="1"/>
            <a:r>
              <a:rPr lang="en-US"/>
              <a:t>Dest: C</a:t>
            </a:r>
          </a:p>
        </p:txBody>
      </p:sp>
      <p:grpSp>
        <p:nvGrpSpPr>
          <p:cNvPr id="17" name="Group 52"/>
          <p:cNvGrpSpPr>
            <a:grpSpLocks/>
          </p:cNvGrpSpPr>
          <p:nvPr/>
        </p:nvGrpSpPr>
        <p:grpSpPr bwMode="auto">
          <a:xfrm>
            <a:off x="2921000" y="3467100"/>
            <a:ext cx="501650" cy="234950"/>
            <a:chOff x="3600" y="219"/>
            <a:chExt cx="360" cy="175"/>
          </a:xfrm>
        </p:grpSpPr>
        <p:sp>
          <p:nvSpPr>
            <p:cNvPr id="36952" name="Oval 53"/>
            <p:cNvSpPr>
              <a:spLocks noChangeArrowheads="1"/>
            </p:cNvSpPr>
            <p:nvPr/>
          </p:nvSpPr>
          <p:spPr bwMode="auto">
            <a:xfrm>
              <a:off x="3603" y="297"/>
              <a:ext cx="357" cy="97"/>
            </a:xfrm>
            <a:prstGeom prst="ellipse">
              <a:avLst/>
            </a:prstGeom>
            <a:solidFill>
              <a:schemeClr val="folHlink"/>
            </a:solidFill>
            <a:ln w="12700">
              <a:solidFill>
                <a:schemeClr val="tx1"/>
              </a:solidFill>
              <a:round/>
              <a:headEnd/>
              <a:tailEnd/>
            </a:ln>
          </p:spPr>
          <p:txBody>
            <a:bodyPr wrap="none" anchor="ctr"/>
            <a:lstStyle/>
            <a:p>
              <a:endParaRPr lang="pt-PT"/>
            </a:p>
          </p:txBody>
        </p:sp>
        <p:sp>
          <p:nvSpPr>
            <p:cNvPr id="36953" name="Line 54"/>
            <p:cNvSpPr>
              <a:spLocks noChangeShapeType="1"/>
            </p:cNvSpPr>
            <p:nvPr/>
          </p:nvSpPr>
          <p:spPr bwMode="auto">
            <a:xfrm>
              <a:off x="3603" y="289"/>
              <a:ext cx="0" cy="6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54" name="Line 55"/>
            <p:cNvSpPr>
              <a:spLocks noChangeShapeType="1"/>
            </p:cNvSpPr>
            <p:nvPr/>
          </p:nvSpPr>
          <p:spPr bwMode="auto">
            <a:xfrm>
              <a:off x="3960" y="289"/>
              <a:ext cx="0" cy="6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55" name="Rectangle 56"/>
            <p:cNvSpPr>
              <a:spLocks noChangeArrowheads="1"/>
            </p:cNvSpPr>
            <p:nvPr/>
          </p:nvSpPr>
          <p:spPr bwMode="auto">
            <a:xfrm>
              <a:off x="3603" y="289"/>
              <a:ext cx="354" cy="59"/>
            </a:xfrm>
            <a:prstGeom prst="rect">
              <a:avLst/>
            </a:prstGeom>
            <a:solidFill>
              <a:schemeClr val="fo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pPr eaLnBrk="0" hangingPunct="0"/>
              <a:endParaRPr lang="pt-PT" b="0">
                <a:solidFill>
                  <a:schemeClr val="folHlink"/>
                </a:solidFill>
                <a:latin typeface="Times New Roman" charset="0"/>
              </a:endParaRPr>
            </a:p>
          </p:txBody>
        </p:sp>
        <p:sp>
          <p:nvSpPr>
            <p:cNvPr id="36956" name="Oval 57"/>
            <p:cNvSpPr>
              <a:spLocks noChangeArrowheads="1"/>
            </p:cNvSpPr>
            <p:nvPr/>
          </p:nvSpPr>
          <p:spPr bwMode="auto">
            <a:xfrm>
              <a:off x="3600" y="219"/>
              <a:ext cx="357" cy="113"/>
            </a:xfrm>
            <a:prstGeom prst="ellipse">
              <a:avLst/>
            </a:prstGeom>
            <a:solidFill>
              <a:schemeClr val="folHlink"/>
            </a:solidFill>
            <a:ln w="12700">
              <a:solidFill>
                <a:schemeClr val="tx1"/>
              </a:solidFill>
              <a:round/>
              <a:headEnd/>
              <a:tailEnd/>
            </a:ln>
          </p:spPr>
          <p:txBody>
            <a:bodyPr wrap="none" anchor="ctr"/>
            <a:lstStyle/>
            <a:p>
              <a:endParaRPr lang="pt-PT"/>
            </a:p>
          </p:txBody>
        </p:sp>
        <p:grpSp>
          <p:nvGrpSpPr>
            <p:cNvPr id="36957" name="Group 58"/>
            <p:cNvGrpSpPr>
              <a:grpSpLocks/>
            </p:cNvGrpSpPr>
            <p:nvPr/>
          </p:nvGrpSpPr>
          <p:grpSpPr bwMode="auto">
            <a:xfrm>
              <a:off x="3686" y="244"/>
              <a:ext cx="177" cy="66"/>
              <a:chOff x="2848" y="848"/>
              <a:chExt cx="140" cy="98"/>
            </a:xfrm>
          </p:grpSpPr>
          <p:sp>
            <p:nvSpPr>
              <p:cNvPr id="36962" name="Line 59"/>
              <p:cNvSpPr>
                <a:spLocks noChangeShapeType="1"/>
              </p:cNvSpPr>
              <p:nvPr/>
            </p:nvSpPr>
            <p:spPr bwMode="auto">
              <a:xfrm flipV="1">
                <a:off x="2848" y="848"/>
                <a:ext cx="5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63" name="Line 60"/>
              <p:cNvSpPr>
                <a:spLocks noChangeShapeType="1"/>
              </p:cNvSpPr>
              <p:nvPr/>
            </p:nvSpPr>
            <p:spPr bwMode="auto">
              <a:xfrm>
                <a:off x="2944" y="946"/>
                <a:ext cx="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64" name="Line 61"/>
              <p:cNvSpPr>
                <a:spLocks noChangeShapeType="1"/>
              </p:cNvSpPr>
              <p:nvPr/>
            </p:nvSpPr>
            <p:spPr bwMode="auto">
              <a:xfrm>
                <a:off x="2894" y="850"/>
                <a:ext cx="52" cy="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6958" name="Group 62"/>
            <p:cNvGrpSpPr>
              <a:grpSpLocks/>
            </p:cNvGrpSpPr>
            <p:nvPr/>
          </p:nvGrpSpPr>
          <p:grpSpPr bwMode="auto">
            <a:xfrm flipV="1">
              <a:off x="3686" y="243"/>
              <a:ext cx="177" cy="66"/>
              <a:chOff x="2848" y="848"/>
              <a:chExt cx="140" cy="98"/>
            </a:xfrm>
          </p:grpSpPr>
          <p:sp>
            <p:nvSpPr>
              <p:cNvPr id="36959" name="Line 63"/>
              <p:cNvSpPr>
                <a:spLocks noChangeShapeType="1"/>
              </p:cNvSpPr>
              <p:nvPr/>
            </p:nvSpPr>
            <p:spPr bwMode="auto">
              <a:xfrm flipV="1">
                <a:off x="2848" y="848"/>
                <a:ext cx="5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60" name="Line 64"/>
              <p:cNvSpPr>
                <a:spLocks noChangeShapeType="1"/>
              </p:cNvSpPr>
              <p:nvPr/>
            </p:nvSpPr>
            <p:spPr bwMode="auto">
              <a:xfrm>
                <a:off x="2944" y="946"/>
                <a:ext cx="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61" name="Line 65"/>
              <p:cNvSpPr>
                <a:spLocks noChangeShapeType="1"/>
              </p:cNvSpPr>
              <p:nvPr/>
            </p:nvSpPr>
            <p:spPr bwMode="auto">
              <a:xfrm>
                <a:off x="2894" y="850"/>
                <a:ext cx="52" cy="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grpSp>
        <p:nvGrpSpPr>
          <p:cNvPr id="31" name="Group 66"/>
          <p:cNvGrpSpPr>
            <a:grpSpLocks/>
          </p:cNvGrpSpPr>
          <p:nvPr/>
        </p:nvGrpSpPr>
        <p:grpSpPr bwMode="auto">
          <a:xfrm>
            <a:off x="3919538" y="3352800"/>
            <a:ext cx="501650" cy="234950"/>
            <a:chOff x="3600" y="219"/>
            <a:chExt cx="360" cy="175"/>
          </a:xfrm>
        </p:grpSpPr>
        <p:sp>
          <p:nvSpPr>
            <p:cNvPr id="36939" name="Oval 67"/>
            <p:cNvSpPr>
              <a:spLocks noChangeArrowheads="1"/>
            </p:cNvSpPr>
            <p:nvPr/>
          </p:nvSpPr>
          <p:spPr bwMode="auto">
            <a:xfrm>
              <a:off x="3603" y="297"/>
              <a:ext cx="357" cy="97"/>
            </a:xfrm>
            <a:prstGeom prst="ellipse">
              <a:avLst/>
            </a:prstGeom>
            <a:solidFill>
              <a:schemeClr val="folHlink"/>
            </a:solidFill>
            <a:ln w="12700">
              <a:solidFill>
                <a:schemeClr val="tx1"/>
              </a:solidFill>
              <a:round/>
              <a:headEnd/>
              <a:tailEnd/>
            </a:ln>
          </p:spPr>
          <p:txBody>
            <a:bodyPr wrap="none" anchor="ctr"/>
            <a:lstStyle/>
            <a:p>
              <a:endParaRPr lang="pt-PT"/>
            </a:p>
          </p:txBody>
        </p:sp>
        <p:sp>
          <p:nvSpPr>
            <p:cNvPr id="36940" name="Line 68"/>
            <p:cNvSpPr>
              <a:spLocks noChangeShapeType="1"/>
            </p:cNvSpPr>
            <p:nvPr/>
          </p:nvSpPr>
          <p:spPr bwMode="auto">
            <a:xfrm>
              <a:off x="3603" y="289"/>
              <a:ext cx="0" cy="6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41" name="Line 69"/>
            <p:cNvSpPr>
              <a:spLocks noChangeShapeType="1"/>
            </p:cNvSpPr>
            <p:nvPr/>
          </p:nvSpPr>
          <p:spPr bwMode="auto">
            <a:xfrm>
              <a:off x="3960" y="289"/>
              <a:ext cx="0" cy="6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42" name="Rectangle 70"/>
            <p:cNvSpPr>
              <a:spLocks noChangeArrowheads="1"/>
            </p:cNvSpPr>
            <p:nvPr/>
          </p:nvSpPr>
          <p:spPr bwMode="auto">
            <a:xfrm>
              <a:off x="3603" y="289"/>
              <a:ext cx="354" cy="59"/>
            </a:xfrm>
            <a:prstGeom prst="rect">
              <a:avLst/>
            </a:prstGeom>
            <a:solidFill>
              <a:schemeClr val="fo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pPr eaLnBrk="0" hangingPunct="0"/>
              <a:endParaRPr lang="pt-PT" b="0">
                <a:solidFill>
                  <a:schemeClr val="folHlink"/>
                </a:solidFill>
                <a:latin typeface="Times New Roman" charset="0"/>
              </a:endParaRPr>
            </a:p>
          </p:txBody>
        </p:sp>
        <p:sp>
          <p:nvSpPr>
            <p:cNvPr id="36943" name="Oval 71"/>
            <p:cNvSpPr>
              <a:spLocks noChangeArrowheads="1"/>
            </p:cNvSpPr>
            <p:nvPr/>
          </p:nvSpPr>
          <p:spPr bwMode="auto">
            <a:xfrm>
              <a:off x="3600" y="219"/>
              <a:ext cx="357" cy="113"/>
            </a:xfrm>
            <a:prstGeom prst="ellipse">
              <a:avLst/>
            </a:prstGeom>
            <a:solidFill>
              <a:schemeClr val="folHlink"/>
            </a:solidFill>
            <a:ln w="12700">
              <a:solidFill>
                <a:schemeClr val="tx1"/>
              </a:solidFill>
              <a:round/>
              <a:headEnd/>
              <a:tailEnd/>
            </a:ln>
          </p:spPr>
          <p:txBody>
            <a:bodyPr wrap="none" anchor="ctr"/>
            <a:lstStyle/>
            <a:p>
              <a:endParaRPr lang="pt-PT"/>
            </a:p>
          </p:txBody>
        </p:sp>
        <p:grpSp>
          <p:nvGrpSpPr>
            <p:cNvPr id="36944" name="Group 72"/>
            <p:cNvGrpSpPr>
              <a:grpSpLocks/>
            </p:cNvGrpSpPr>
            <p:nvPr/>
          </p:nvGrpSpPr>
          <p:grpSpPr bwMode="auto">
            <a:xfrm>
              <a:off x="3686" y="244"/>
              <a:ext cx="177" cy="66"/>
              <a:chOff x="2848" y="848"/>
              <a:chExt cx="140" cy="98"/>
            </a:xfrm>
          </p:grpSpPr>
          <p:sp>
            <p:nvSpPr>
              <p:cNvPr id="36949" name="Line 73"/>
              <p:cNvSpPr>
                <a:spLocks noChangeShapeType="1"/>
              </p:cNvSpPr>
              <p:nvPr/>
            </p:nvSpPr>
            <p:spPr bwMode="auto">
              <a:xfrm flipV="1">
                <a:off x="2848" y="848"/>
                <a:ext cx="5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50" name="Line 74"/>
              <p:cNvSpPr>
                <a:spLocks noChangeShapeType="1"/>
              </p:cNvSpPr>
              <p:nvPr/>
            </p:nvSpPr>
            <p:spPr bwMode="auto">
              <a:xfrm>
                <a:off x="2944" y="946"/>
                <a:ext cx="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51" name="Line 75"/>
              <p:cNvSpPr>
                <a:spLocks noChangeShapeType="1"/>
              </p:cNvSpPr>
              <p:nvPr/>
            </p:nvSpPr>
            <p:spPr bwMode="auto">
              <a:xfrm>
                <a:off x="2894" y="850"/>
                <a:ext cx="52" cy="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6945" name="Group 76"/>
            <p:cNvGrpSpPr>
              <a:grpSpLocks/>
            </p:cNvGrpSpPr>
            <p:nvPr/>
          </p:nvGrpSpPr>
          <p:grpSpPr bwMode="auto">
            <a:xfrm flipV="1">
              <a:off x="3686" y="243"/>
              <a:ext cx="177" cy="66"/>
              <a:chOff x="2848" y="848"/>
              <a:chExt cx="140" cy="98"/>
            </a:xfrm>
          </p:grpSpPr>
          <p:sp>
            <p:nvSpPr>
              <p:cNvPr id="36946" name="Line 77"/>
              <p:cNvSpPr>
                <a:spLocks noChangeShapeType="1"/>
              </p:cNvSpPr>
              <p:nvPr/>
            </p:nvSpPr>
            <p:spPr bwMode="auto">
              <a:xfrm flipV="1">
                <a:off x="2848" y="848"/>
                <a:ext cx="5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47" name="Line 78"/>
              <p:cNvSpPr>
                <a:spLocks noChangeShapeType="1"/>
              </p:cNvSpPr>
              <p:nvPr/>
            </p:nvSpPr>
            <p:spPr bwMode="auto">
              <a:xfrm>
                <a:off x="2944" y="946"/>
                <a:ext cx="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48" name="Line 79"/>
              <p:cNvSpPr>
                <a:spLocks noChangeShapeType="1"/>
              </p:cNvSpPr>
              <p:nvPr/>
            </p:nvSpPr>
            <p:spPr bwMode="auto">
              <a:xfrm>
                <a:off x="2894" y="850"/>
                <a:ext cx="52" cy="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grpSp>
        <p:nvGrpSpPr>
          <p:cNvPr id="45" name="Group 80"/>
          <p:cNvGrpSpPr>
            <a:grpSpLocks/>
          </p:cNvGrpSpPr>
          <p:nvPr/>
        </p:nvGrpSpPr>
        <p:grpSpPr bwMode="auto">
          <a:xfrm>
            <a:off x="4918075" y="3851275"/>
            <a:ext cx="501650" cy="234950"/>
            <a:chOff x="3600" y="219"/>
            <a:chExt cx="360" cy="175"/>
          </a:xfrm>
        </p:grpSpPr>
        <p:sp>
          <p:nvSpPr>
            <p:cNvPr id="36926" name="Oval 81"/>
            <p:cNvSpPr>
              <a:spLocks noChangeArrowheads="1"/>
            </p:cNvSpPr>
            <p:nvPr/>
          </p:nvSpPr>
          <p:spPr bwMode="auto">
            <a:xfrm>
              <a:off x="3603" y="297"/>
              <a:ext cx="357" cy="97"/>
            </a:xfrm>
            <a:prstGeom prst="ellipse">
              <a:avLst/>
            </a:prstGeom>
            <a:solidFill>
              <a:schemeClr val="folHlink"/>
            </a:solidFill>
            <a:ln w="12700">
              <a:solidFill>
                <a:schemeClr val="tx1"/>
              </a:solidFill>
              <a:round/>
              <a:headEnd/>
              <a:tailEnd/>
            </a:ln>
          </p:spPr>
          <p:txBody>
            <a:bodyPr wrap="none" anchor="ctr"/>
            <a:lstStyle/>
            <a:p>
              <a:endParaRPr lang="pt-PT"/>
            </a:p>
          </p:txBody>
        </p:sp>
        <p:sp>
          <p:nvSpPr>
            <p:cNvPr id="36927" name="Line 82"/>
            <p:cNvSpPr>
              <a:spLocks noChangeShapeType="1"/>
            </p:cNvSpPr>
            <p:nvPr/>
          </p:nvSpPr>
          <p:spPr bwMode="auto">
            <a:xfrm>
              <a:off x="3603" y="289"/>
              <a:ext cx="0" cy="6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28" name="Line 83"/>
            <p:cNvSpPr>
              <a:spLocks noChangeShapeType="1"/>
            </p:cNvSpPr>
            <p:nvPr/>
          </p:nvSpPr>
          <p:spPr bwMode="auto">
            <a:xfrm>
              <a:off x="3960" y="289"/>
              <a:ext cx="0" cy="6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29" name="Rectangle 84"/>
            <p:cNvSpPr>
              <a:spLocks noChangeArrowheads="1"/>
            </p:cNvSpPr>
            <p:nvPr/>
          </p:nvSpPr>
          <p:spPr bwMode="auto">
            <a:xfrm>
              <a:off x="3603" y="289"/>
              <a:ext cx="354" cy="59"/>
            </a:xfrm>
            <a:prstGeom prst="rect">
              <a:avLst/>
            </a:prstGeom>
            <a:solidFill>
              <a:schemeClr val="fo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pPr eaLnBrk="0" hangingPunct="0"/>
              <a:endParaRPr lang="pt-PT" b="0">
                <a:solidFill>
                  <a:schemeClr val="folHlink"/>
                </a:solidFill>
                <a:latin typeface="Times New Roman" charset="0"/>
              </a:endParaRPr>
            </a:p>
          </p:txBody>
        </p:sp>
        <p:sp>
          <p:nvSpPr>
            <p:cNvPr id="36930" name="Oval 85"/>
            <p:cNvSpPr>
              <a:spLocks noChangeArrowheads="1"/>
            </p:cNvSpPr>
            <p:nvPr/>
          </p:nvSpPr>
          <p:spPr bwMode="auto">
            <a:xfrm>
              <a:off x="3600" y="219"/>
              <a:ext cx="357" cy="113"/>
            </a:xfrm>
            <a:prstGeom prst="ellipse">
              <a:avLst/>
            </a:prstGeom>
            <a:solidFill>
              <a:schemeClr val="folHlink"/>
            </a:solidFill>
            <a:ln w="12700">
              <a:solidFill>
                <a:schemeClr val="tx1"/>
              </a:solidFill>
              <a:round/>
              <a:headEnd/>
              <a:tailEnd/>
            </a:ln>
          </p:spPr>
          <p:txBody>
            <a:bodyPr wrap="none" anchor="ctr"/>
            <a:lstStyle/>
            <a:p>
              <a:endParaRPr lang="pt-PT"/>
            </a:p>
          </p:txBody>
        </p:sp>
        <p:grpSp>
          <p:nvGrpSpPr>
            <p:cNvPr id="36931" name="Group 86"/>
            <p:cNvGrpSpPr>
              <a:grpSpLocks/>
            </p:cNvGrpSpPr>
            <p:nvPr/>
          </p:nvGrpSpPr>
          <p:grpSpPr bwMode="auto">
            <a:xfrm>
              <a:off x="3686" y="244"/>
              <a:ext cx="177" cy="66"/>
              <a:chOff x="2848" y="848"/>
              <a:chExt cx="140" cy="98"/>
            </a:xfrm>
          </p:grpSpPr>
          <p:sp>
            <p:nvSpPr>
              <p:cNvPr id="36936" name="Line 87"/>
              <p:cNvSpPr>
                <a:spLocks noChangeShapeType="1"/>
              </p:cNvSpPr>
              <p:nvPr/>
            </p:nvSpPr>
            <p:spPr bwMode="auto">
              <a:xfrm flipV="1">
                <a:off x="2848" y="848"/>
                <a:ext cx="5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37" name="Line 88"/>
              <p:cNvSpPr>
                <a:spLocks noChangeShapeType="1"/>
              </p:cNvSpPr>
              <p:nvPr/>
            </p:nvSpPr>
            <p:spPr bwMode="auto">
              <a:xfrm>
                <a:off x="2944" y="946"/>
                <a:ext cx="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38" name="Line 89"/>
              <p:cNvSpPr>
                <a:spLocks noChangeShapeType="1"/>
              </p:cNvSpPr>
              <p:nvPr/>
            </p:nvSpPr>
            <p:spPr bwMode="auto">
              <a:xfrm>
                <a:off x="2894" y="850"/>
                <a:ext cx="52" cy="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6932" name="Group 90"/>
            <p:cNvGrpSpPr>
              <a:grpSpLocks/>
            </p:cNvGrpSpPr>
            <p:nvPr/>
          </p:nvGrpSpPr>
          <p:grpSpPr bwMode="auto">
            <a:xfrm flipV="1">
              <a:off x="3686" y="243"/>
              <a:ext cx="177" cy="66"/>
              <a:chOff x="2848" y="848"/>
              <a:chExt cx="140" cy="98"/>
            </a:xfrm>
          </p:grpSpPr>
          <p:sp>
            <p:nvSpPr>
              <p:cNvPr id="36933" name="Line 91"/>
              <p:cNvSpPr>
                <a:spLocks noChangeShapeType="1"/>
              </p:cNvSpPr>
              <p:nvPr/>
            </p:nvSpPr>
            <p:spPr bwMode="auto">
              <a:xfrm flipV="1">
                <a:off x="2848" y="848"/>
                <a:ext cx="5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34" name="Line 92"/>
              <p:cNvSpPr>
                <a:spLocks noChangeShapeType="1"/>
              </p:cNvSpPr>
              <p:nvPr/>
            </p:nvSpPr>
            <p:spPr bwMode="auto">
              <a:xfrm>
                <a:off x="2944" y="946"/>
                <a:ext cx="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35" name="Line 93"/>
              <p:cNvSpPr>
                <a:spLocks noChangeShapeType="1"/>
              </p:cNvSpPr>
              <p:nvPr/>
            </p:nvSpPr>
            <p:spPr bwMode="auto">
              <a:xfrm>
                <a:off x="2894" y="850"/>
                <a:ext cx="52" cy="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grpSp>
        <p:nvGrpSpPr>
          <p:cNvPr id="59" name="Group 94"/>
          <p:cNvGrpSpPr>
            <a:grpSpLocks/>
          </p:cNvGrpSpPr>
          <p:nvPr/>
        </p:nvGrpSpPr>
        <p:grpSpPr bwMode="auto">
          <a:xfrm>
            <a:off x="5072063" y="3429000"/>
            <a:ext cx="501650" cy="234950"/>
            <a:chOff x="3600" y="219"/>
            <a:chExt cx="360" cy="175"/>
          </a:xfrm>
        </p:grpSpPr>
        <p:sp>
          <p:nvSpPr>
            <p:cNvPr id="36913" name="Oval 95"/>
            <p:cNvSpPr>
              <a:spLocks noChangeArrowheads="1"/>
            </p:cNvSpPr>
            <p:nvPr/>
          </p:nvSpPr>
          <p:spPr bwMode="auto">
            <a:xfrm>
              <a:off x="3603" y="297"/>
              <a:ext cx="357" cy="97"/>
            </a:xfrm>
            <a:prstGeom prst="ellipse">
              <a:avLst/>
            </a:prstGeom>
            <a:solidFill>
              <a:schemeClr val="folHlink"/>
            </a:solidFill>
            <a:ln w="12700">
              <a:solidFill>
                <a:schemeClr val="tx1"/>
              </a:solidFill>
              <a:round/>
              <a:headEnd/>
              <a:tailEnd/>
            </a:ln>
          </p:spPr>
          <p:txBody>
            <a:bodyPr wrap="none" anchor="ctr"/>
            <a:lstStyle/>
            <a:p>
              <a:endParaRPr lang="pt-PT"/>
            </a:p>
          </p:txBody>
        </p:sp>
        <p:sp>
          <p:nvSpPr>
            <p:cNvPr id="36914" name="Line 96"/>
            <p:cNvSpPr>
              <a:spLocks noChangeShapeType="1"/>
            </p:cNvSpPr>
            <p:nvPr/>
          </p:nvSpPr>
          <p:spPr bwMode="auto">
            <a:xfrm>
              <a:off x="3603" y="289"/>
              <a:ext cx="0" cy="6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15" name="Line 97"/>
            <p:cNvSpPr>
              <a:spLocks noChangeShapeType="1"/>
            </p:cNvSpPr>
            <p:nvPr/>
          </p:nvSpPr>
          <p:spPr bwMode="auto">
            <a:xfrm>
              <a:off x="3960" y="289"/>
              <a:ext cx="0" cy="6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16" name="Rectangle 98"/>
            <p:cNvSpPr>
              <a:spLocks noChangeArrowheads="1"/>
            </p:cNvSpPr>
            <p:nvPr/>
          </p:nvSpPr>
          <p:spPr bwMode="auto">
            <a:xfrm>
              <a:off x="3603" y="289"/>
              <a:ext cx="354" cy="59"/>
            </a:xfrm>
            <a:prstGeom prst="rect">
              <a:avLst/>
            </a:prstGeom>
            <a:solidFill>
              <a:schemeClr val="fo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pPr eaLnBrk="0" hangingPunct="0"/>
              <a:endParaRPr lang="pt-PT" b="0">
                <a:solidFill>
                  <a:schemeClr val="folHlink"/>
                </a:solidFill>
                <a:latin typeface="Times New Roman" charset="0"/>
              </a:endParaRPr>
            </a:p>
          </p:txBody>
        </p:sp>
        <p:sp>
          <p:nvSpPr>
            <p:cNvPr id="36917" name="Oval 99"/>
            <p:cNvSpPr>
              <a:spLocks noChangeArrowheads="1"/>
            </p:cNvSpPr>
            <p:nvPr/>
          </p:nvSpPr>
          <p:spPr bwMode="auto">
            <a:xfrm>
              <a:off x="3600" y="219"/>
              <a:ext cx="357" cy="113"/>
            </a:xfrm>
            <a:prstGeom prst="ellipse">
              <a:avLst/>
            </a:prstGeom>
            <a:solidFill>
              <a:schemeClr val="folHlink"/>
            </a:solidFill>
            <a:ln w="12700">
              <a:solidFill>
                <a:schemeClr val="tx1"/>
              </a:solidFill>
              <a:round/>
              <a:headEnd/>
              <a:tailEnd/>
            </a:ln>
          </p:spPr>
          <p:txBody>
            <a:bodyPr wrap="none" anchor="ctr"/>
            <a:lstStyle/>
            <a:p>
              <a:endParaRPr lang="pt-PT"/>
            </a:p>
          </p:txBody>
        </p:sp>
        <p:grpSp>
          <p:nvGrpSpPr>
            <p:cNvPr id="36918" name="Group 100"/>
            <p:cNvGrpSpPr>
              <a:grpSpLocks/>
            </p:cNvGrpSpPr>
            <p:nvPr/>
          </p:nvGrpSpPr>
          <p:grpSpPr bwMode="auto">
            <a:xfrm>
              <a:off x="3686" y="244"/>
              <a:ext cx="177" cy="66"/>
              <a:chOff x="2848" y="848"/>
              <a:chExt cx="140" cy="98"/>
            </a:xfrm>
          </p:grpSpPr>
          <p:sp>
            <p:nvSpPr>
              <p:cNvPr id="36923" name="Line 101"/>
              <p:cNvSpPr>
                <a:spLocks noChangeShapeType="1"/>
              </p:cNvSpPr>
              <p:nvPr/>
            </p:nvSpPr>
            <p:spPr bwMode="auto">
              <a:xfrm flipV="1">
                <a:off x="2848" y="848"/>
                <a:ext cx="5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24" name="Line 102"/>
              <p:cNvSpPr>
                <a:spLocks noChangeShapeType="1"/>
              </p:cNvSpPr>
              <p:nvPr/>
            </p:nvSpPr>
            <p:spPr bwMode="auto">
              <a:xfrm>
                <a:off x="2944" y="946"/>
                <a:ext cx="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25" name="Line 103"/>
              <p:cNvSpPr>
                <a:spLocks noChangeShapeType="1"/>
              </p:cNvSpPr>
              <p:nvPr/>
            </p:nvSpPr>
            <p:spPr bwMode="auto">
              <a:xfrm>
                <a:off x="2894" y="850"/>
                <a:ext cx="52" cy="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6919" name="Group 104"/>
            <p:cNvGrpSpPr>
              <a:grpSpLocks/>
            </p:cNvGrpSpPr>
            <p:nvPr/>
          </p:nvGrpSpPr>
          <p:grpSpPr bwMode="auto">
            <a:xfrm flipV="1">
              <a:off x="3686" y="243"/>
              <a:ext cx="177" cy="66"/>
              <a:chOff x="2848" y="848"/>
              <a:chExt cx="140" cy="98"/>
            </a:xfrm>
          </p:grpSpPr>
          <p:sp>
            <p:nvSpPr>
              <p:cNvPr id="36920" name="Line 105"/>
              <p:cNvSpPr>
                <a:spLocks noChangeShapeType="1"/>
              </p:cNvSpPr>
              <p:nvPr/>
            </p:nvSpPr>
            <p:spPr bwMode="auto">
              <a:xfrm flipV="1">
                <a:off x="2848" y="848"/>
                <a:ext cx="5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21" name="Line 106"/>
              <p:cNvSpPr>
                <a:spLocks noChangeShapeType="1"/>
              </p:cNvSpPr>
              <p:nvPr/>
            </p:nvSpPr>
            <p:spPr bwMode="auto">
              <a:xfrm>
                <a:off x="2944" y="946"/>
                <a:ext cx="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22" name="Line 107"/>
              <p:cNvSpPr>
                <a:spLocks noChangeShapeType="1"/>
              </p:cNvSpPr>
              <p:nvPr/>
            </p:nvSpPr>
            <p:spPr bwMode="auto">
              <a:xfrm>
                <a:off x="2894" y="850"/>
                <a:ext cx="52" cy="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grpSp>
        <p:nvGrpSpPr>
          <p:cNvPr id="73" name="Group 108"/>
          <p:cNvGrpSpPr>
            <a:grpSpLocks/>
          </p:cNvGrpSpPr>
          <p:nvPr/>
        </p:nvGrpSpPr>
        <p:grpSpPr bwMode="auto">
          <a:xfrm>
            <a:off x="4418013" y="2698750"/>
            <a:ext cx="501650" cy="234950"/>
            <a:chOff x="3600" y="219"/>
            <a:chExt cx="360" cy="175"/>
          </a:xfrm>
        </p:grpSpPr>
        <p:sp>
          <p:nvSpPr>
            <p:cNvPr id="36900" name="Oval 109"/>
            <p:cNvSpPr>
              <a:spLocks noChangeArrowheads="1"/>
            </p:cNvSpPr>
            <p:nvPr/>
          </p:nvSpPr>
          <p:spPr bwMode="auto">
            <a:xfrm>
              <a:off x="3603" y="297"/>
              <a:ext cx="357" cy="97"/>
            </a:xfrm>
            <a:prstGeom prst="ellipse">
              <a:avLst/>
            </a:prstGeom>
            <a:solidFill>
              <a:schemeClr val="folHlink"/>
            </a:solidFill>
            <a:ln w="12700">
              <a:solidFill>
                <a:schemeClr val="tx1"/>
              </a:solidFill>
              <a:round/>
              <a:headEnd/>
              <a:tailEnd/>
            </a:ln>
          </p:spPr>
          <p:txBody>
            <a:bodyPr wrap="none" anchor="ctr"/>
            <a:lstStyle/>
            <a:p>
              <a:endParaRPr lang="pt-PT"/>
            </a:p>
          </p:txBody>
        </p:sp>
        <p:sp>
          <p:nvSpPr>
            <p:cNvPr id="36901" name="Line 110"/>
            <p:cNvSpPr>
              <a:spLocks noChangeShapeType="1"/>
            </p:cNvSpPr>
            <p:nvPr/>
          </p:nvSpPr>
          <p:spPr bwMode="auto">
            <a:xfrm>
              <a:off x="3603" y="289"/>
              <a:ext cx="0" cy="6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02" name="Line 111"/>
            <p:cNvSpPr>
              <a:spLocks noChangeShapeType="1"/>
            </p:cNvSpPr>
            <p:nvPr/>
          </p:nvSpPr>
          <p:spPr bwMode="auto">
            <a:xfrm>
              <a:off x="3960" y="289"/>
              <a:ext cx="0" cy="6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03" name="Rectangle 112"/>
            <p:cNvSpPr>
              <a:spLocks noChangeArrowheads="1"/>
            </p:cNvSpPr>
            <p:nvPr/>
          </p:nvSpPr>
          <p:spPr bwMode="auto">
            <a:xfrm>
              <a:off x="3603" y="289"/>
              <a:ext cx="354" cy="59"/>
            </a:xfrm>
            <a:prstGeom prst="rect">
              <a:avLst/>
            </a:prstGeom>
            <a:solidFill>
              <a:schemeClr val="fo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pPr eaLnBrk="0" hangingPunct="0"/>
              <a:endParaRPr lang="pt-PT" b="0">
                <a:solidFill>
                  <a:schemeClr val="folHlink"/>
                </a:solidFill>
                <a:latin typeface="Times New Roman" charset="0"/>
              </a:endParaRPr>
            </a:p>
          </p:txBody>
        </p:sp>
        <p:sp>
          <p:nvSpPr>
            <p:cNvPr id="36904" name="Oval 113"/>
            <p:cNvSpPr>
              <a:spLocks noChangeArrowheads="1"/>
            </p:cNvSpPr>
            <p:nvPr/>
          </p:nvSpPr>
          <p:spPr bwMode="auto">
            <a:xfrm>
              <a:off x="3600" y="219"/>
              <a:ext cx="357" cy="113"/>
            </a:xfrm>
            <a:prstGeom prst="ellipse">
              <a:avLst/>
            </a:prstGeom>
            <a:solidFill>
              <a:schemeClr val="folHlink"/>
            </a:solidFill>
            <a:ln w="12700">
              <a:solidFill>
                <a:schemeClr val="tx1"/>
              </a:solidFill>
              <a:round/>
              <a:headEnd/>
              <a:tailEnd/>
            </a:ln>
          </p:spPr>
          <p:txBody>
            <a:bodyPr wrap="none" anchor="ctr"/>
            <a:lstStyle/>
            <a:p>
              <a:endParaRPr lang="pt-PT"/>
            </a:p>
          </p:txBody>
        </p:sp>
        <p:grpSp>
          <p:nvGrpSpPr>
            <p:cNvPr id="36905" name="Group 114"/>
            <p:cNvGrpSpPr>
              <a:grpSpLocks/>
            </p:cNvGrpSpPr>
            <p:nvPr/>
          </p:nvGrpSpPr>
          <p:grpSpPr bwMode="auto">
            <a:xfrm>
              <a:off x="3686" y="244"/>
              <a:ext cx="177" cy="66"/>
              <a:chOff x="2848" y="848"/>
              <a:chExt cx="140" cy="98"/>
            </a:xfrm>
          </p:grpSpPr>
          <p:sp>
            <p:nvSpPr>
              <p:cNvPr id="36910" name="Line 115"/>
              <p:cNvSpPr>
                <a:spLocks noChangeShapeType="1"/>
              </p:cNvSpPr>
              <p:nvPr/>
            </p:nvSpPr>
            <p:spPr bwMode="auto">
              <a:xfrm flipV="1">
                <a:off x="2848" y="848"/>
                <a:ext cx="5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11" name="Line 116"/>
              <p:cNvSpPr>
                <a:spLocks noChangeShapeType="1"/>
              </p:cNvSpPr>
              <p:nvPr/>
            </p:nvSpPr>
            <p:spPr bwMode="auto">
              <a:xfrm>
                <a:off x="2944" y="946"/>
                <a:ext cx="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12" name="Line 117"/>
              <p:cNvSpPr>
                <a:spLocks noChangeShapeType="1"/>
              </p:cNvSpPr>
              <p:nvPr/>
            </p:nvSpPr>
            <p:spPr bwMode="auto">
              <a:xfrm>
                <a:off x="2894" y="850"/>
                <a:ext cx="52" cy="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6906" name="Group 118"/>
            <p:cNvGrpSpPr>
              <a:grpSpLocks/>
            </p:cNvGrpSpPr>
            <p:nvPr/>
          </p:nvGrpSpPr>
          <p:grpSpPr bwMode="auto">
            <a:xfrm flipV="1">
              <a:off x="3686" y="243"/>
              <a:ext cx="177" cy="66"/>
              <a:chOff x="2848" y="848"/>
              <a:chExt cx="140" cy="98"/>
            </a:xfrm>
          </p:grpSpPr>
          <p:sp>
            <p:nvSpPr>
              <p:cNvPr id="36907" name="Line 119"/>
              <p:cNvSpPr>
                <a:spLocks noChangeShapeType="1"/>
              </p:cNvSpPr>
              <p:nvPr/>
            </p:nvSpPr>
            <p:spPr bwMode="auto">
              <a:xfrm flipV="1">
                <a:off x="2848" y="848"/>
                <a:ext cx="5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08" name="Line 120"/>
              <p:cNvSpPr>
                <a:spLocks noChangeShapeType="1"/>
              </p:cNvSpPr>
              <p:nvPr/>
            </p:nvSpPr>
            <p:spPr bwMode="auto">
              <a:xfrm>
                <a:off x="2944" y="946"/>
                <a:ext cx="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09" name="Line 121"/>
              <p:cNvSpPr>
                <a:spLocks noChangeShapeType="1"/>
              </p:cNvSpPr>
              <p:nvPr/>
            </p:nvSpPr>
            <p:spPr bwMode="auto">
              <a:xfrm>
                <a:off x="2894" y="850"/>
                <a:ext cx="52" cy="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grpSp>
        <p:nvGrpSpPr>
          <p:cNvPr id="87" name="Group 136"/>
          <p:cNvGrpSpPr>
            <a:grpSpLocks/>
          </p:cNvGrpSpPr>
          <p:nvPr/>
        </p:nvGrpSpPr>
        <p:grpSpPr bwMode="auto">
          <a:xfrm>
            <a:off x="5148263" y="2084388"/>
            <a:ext cx="501650" cy="234950"/>
            <a:chOff x="3600" y="219"/>
            <a:chExt cx="360" cy="175"/>
          </a:xfrm>
        </p:grpSpPr>
        <p:sp>
          <p:nvSpPr>
            <p:cNvPr id="36887" name="Oval 137"/>
            <p:cNvSpPr>
              <a:spLocks noChangeArrowheads="1"/>
            </p:cNvSpPr>
            <p:nvPr/>
          </p:nvSpPr>
          <p:spPr bwMode="auto">
            <a:xfrm>
              <a:off x="3603" y="297"/>
              <a:ext cx="357" cy="97"/>
            </a:xfrm>
            <a:prstGeom prst="ellipse">
              <a:avLst/>
            </a:prstGeom>
            <a:solidFill>
              <a:schemeClr val="folHlink"/>
            </a:solidFill>
            <a:ln w="12700">
              <a:solidFill>
                <a:schemeClr val="tx1"/>
              </a:solidFill>
              <a:round/>
              <a:headEnd/>
              <a:tailEnd/>
            </a:ln>
          </p:spPr>
          <p:txBody>
            <a:bodyPr wrap="none" anchor="ctr"/>
            <a:lstStyle/>
            <a:p>
              <a:endParaRPr lang="pt-PT"/>
            </a:p>
          </p:txBody>
        </p:sp>
        <p:sp>
          <p:nvSpPr>
            <p:cNvPr id="36888" name="Line 138"/>
            <p:cNvSpPr>
              <a:spLocks noChangeShapeType="1"/>
            </p:cNvSpPr>
            <p:nvPr/>
          </p:nvSpPr>
          <p:spPr bwMode="auto">
            <a:xfrm>
              <a:off x="3603" y="289"/>
              <a:ext cx="0" cy="6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889" name="Line 139"/>
            <p:cNvSpPr>
              <a:spLocks noChangeShapeType="1"/>
            </p:cNvSpPr>
            <p:nvPr/>
          </p:nvSpPr>
          <p:spPr bwMode="auto">
            <a:xfrm>
              <a:off x="3960" y="289"/>
              <a:ext cx="0" cy="6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890" name="Rectangle 140"/>
            <p:cNvSpPr>
              <a:spLocks noChangeArrowheads="1"/>
            </p:cNvSpPr>
            <p:nvPr/>
          </p:nvSpPr>
          <p:spPr bwMode="auto">
            <a:xfrm>
              <a:off x="3603" y="289"/>
              <a:ext cx="354" cy="59"/>
            </a:xfrm>
            <a:prstGeom prst="rect">
              <a:avLst/>
            </a:prstGeom>
            <a:solidFill>
              <a:schemeClr val="fo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pPr eaLnBrk="0" hangingPunct="0"/>
              <a:endParaRPr lang="pt-PT" b="0">
                <a:solidFill>
                  <a:schemeClr val="folHlink"/>
                </a:solidFill>
                <a:latin typeface="Times New Roman" charset="0"/>
              </a:endParaRPr>
            </a:p>
          </p:txBody>
        </p:sp>
        <p:sp>
          <p:nvSpPr>
            <p:cNvPr id="36891" name="Oval 141"/>
            <p:cNvSpPr>
              <a:spLocks noChangeArrowheads="1"/>
            </p:cNvSpPr>
            <p:nvPr/>
          </p:nvSpPr>
          <p:spPr bwMode="auto">
            <a:xfrm>
              <a:off x="3600" y="219"/>
              <a:ext cx="357" cy="113"/>
            </a:xfrm>
            <a:prstGeom prst="ellipse">
              <a:avLst/>
            </a:prstGeom>
            <a:solidFill>
              <a:schemeClr val="folHlink"/>
            </a:solidFill>
            <a:ln w="12700">
              <a:solidFill>
                <a:schemeClr val="tx1"/>
              </a:solidFill>
              <a:round/>
              <a:headEnd/>
              <a:tailEnd/>
            </a:ln>
          </p:spPr>
          <p:txBody>
            <a:bodyPr wrap="none" anchor="ctr"/>
            <a:lstStyle/>
            <a:p>
              <a:endParaRPr lang="pt-PT"/>
            </a:p>
          </p:txBody>
        </p:sp>
        <p:grpSp>
          <p:nvGrpSpPr>
            <p:cNvPr id="36892" name="Group 142"/>
            <p:cNvGrpSpPr>
              <a:grpSpLocks/>
            </p:cNvGrpSpPr>
            <p:nvPr/>
          </p:nvGrpSpPr>
          <p:grpSpPr bwMode="auto">
            <a:xfrm>
              <a:off x="3686" y="244"/>
              <a:ext cx="177" cy="66"/>
              <a:chOff x="2848" y="848"/>
              <a:chExt cx="140" cy="98"/>
            </a:xfrm>
          </p:grpSpPr>
          <p:sp>
            <p:nvSpPr>
              <p:cNvPr id="36897" name="Line 143"/>
              <p:cNvSpPr>
                <a:spLocks noChangeShapeType="1"/>
              </p:cNvSpPr>
              <p:nvPr/>
            </p:nvSpPr>
            <p:spPr bwMode="auto">
              <a:xfrm flipV="1">
                <a:off x="2848" y="848"/>
                <a:ext cx="5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898" name="Line 144"/>
              <p:cNvSpPr>
                <a:spLocks noChangeShapeType="1"/>
              </p:cNvSpPr>
              <p:nvPr/>
            </p:nvSpPr>
            <p:spPr bwMode="auto">
              <a:xfrm>
                <a:off x="2944" y="946"/>
                <a:ext cx="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899" name="Line 145"/>
              <p:cNvSpPr>
                <a:spLocks noChangeShapeType="1"/>
              </p:cNvSpPr>
              <p:nvPr/>
            </p:nvSpPr>
            <p:spPr bwMode="auto">
              <a:xfrm>
                <a:off x="2894" y="850"/>
                <a:ext cx="52" cy="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6893" name="Group 146"/>
            <p:cNvGrpSpPr>
              <a:grpSpLocks/>
            </p:cNvGrpSpPr>
            <p:nvPr/>
          </p:nvGrpSpPr>
          <p:grpSpPr bwMode="auto">
            <a:xfrm flipV="1">
              <a:off x="3686" y="243"/>
              <a:ext cx="177" cy="66"/>
              <a:chOff x="2848" y="848"/>
              <a:chExt cx="140" cy="98"/>
            </a:xfrm>
          </p:grpSpPr>
          <p:sp>
            <p:nvSpPr>
              <p:cNvPr id="36894" name="Line 147"/>
              <p:cNvSpPr>
                <a:spLocks noChangeShapeType="1"/>
              </p:cNvSpPr>
              <p:nvPr/>
            </p:nvSpPr>
            <p:spPr bwMode="auto">
              <a:xfrm flipV="1">
                <a:off x="2848" y="848"/>
                <a:ext cx="5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895" name="Line 148"/>
              <p:cNvSpPr>
                <a:spLocks noChangeShapeType="1"/>
              </p:cNvSpPr>
              <p:nvPr/>
            </p:nvSpPr>
            <p:spPr bwMode="auto">
              <a:xfrm>
                <a:off x="2944" y="946"/>
                <a:ext cx="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896" name="Line 149"/>
              <p:cNvSpPr>
                <a:spLocks noChangeShapeType="1"/>
              </p:cNvSpPr>
              <p:nvPr/>
            </p:nvSpPr>
            <p:spPr bwMode="auto">
              <a:xfrm>
                <a:off x="2894" y="850"/>
                <a:ext cx="52" cy="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sp>
        <p:nvSpPr>
          <p:cNvPr id="101" name="Text Box 150"/>
          <p:cNvSpPr txBox="1">
            <a:spLocks noChangeArrowheads="1"/>
          </p:cNvSpPr>
          <p:nvPr/>
        </p:nvSpPr>
        <p:spPr bwMode="auto">
          <a:xfrm>
            <a:off x="7605713" y="3429000"/>
            <a:ext cx="1290637" cy="860425"/>
          </a:xfrm>
          <a:prstGeom prst="rect">
            <a:avLst/>
          </a:prstGeom>
          <a:solidFill>
            <a:srgbClr val="CCFFFF"/>
          </a:solidFill>
          <a:ln w="38100">
            <a:solidFill>
              <a:schemeClr val="tx1"/>
            </a:solidFill>
            <a:miter lim="800000"/>
            <a:headEnd/>
            <a:tailEnd/>
          </a:ln>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r>
              <a:rPr lang="en-US"/>
              <a:t>Src: A</a:t>
            </a:r>
          </a:p>
          <a:p>
            <a:pPr eaLnBrk="1" hangingPunct="1"/>
            <a:r>
              <a:rPr lang="en-US"/>
              <a:t>Dest: B</a:t>
            </a:r>
          </a:p>
        </p:txBody>
      </p:sp>
      <p:sp>
        <p:nvSpPr>
          <p:cNvPr id="102" name="Text Box 151"/>
          <p:cNvSpPr txBox="1">
            <a:spLocks noChangeArrowheads="1"/>
          </p:cNvSpPr>
          <p:nvPr/>
        </p:nvSpPr>
        <p:spPr bwMode="auto">
          <a:xfrm>
            <a:off x="7605713" y="2544763"/>
            <a:ext cx="1290637" cy="860425"/>
          </a:xfrm>
          <a:prstGeom prst="rect">
            <a:avLst/>
          </a:prstGeom>
          <a:solidFill>
            <a:srgbClr val="FFFF99"/>
          </a:solidFill>
          <a:ln w="38100">
            <a:solidFill>
              <a:schemeClr val="tx1"/>
            </a:solidFill>
            <a:miter lim="800000"/>
            <a:headEnd/>
            <a:tailEnd/>
          </a:ln>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r>
              <a:rPr lang="en-US"/>
              <a:t>Src: C</a:t>
            </a:r>
          </a:p>
          <a:p>
            <a:pPr eaLnBrk="1" hangingPunct="1"/>
            <a:r>
              <a:rPr lang="en-US"/>
              <a:t>Dest: B</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5" grpId="0" animBg="1"/>
      <p:bldP spid="16" grpId="0" animBg="1"/>
      <p:bldP spid="101" grpId="0" animBg="1"/>
      <p:bldP spid="10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dirty="0" smtClean="0"/>
              <a:t>Nomes, identificadores e endereços</a:t>
            </a:r>
            <a:endParaRPr lang="pt-PT" dirty="0"/>
          </a:p>
        </p:txBody>
      </p:sp>
      <p:sp>
        <p:nvSpPr>
          <p:cNvPr id="4" name="Slide Number Placeholder 3"/>
          <p:cNvSpPr>
            <a:spLocks noGrp="1"/>
          </p:cNvSpPr>
          <p:nvPr>
            <p:ph type="sldNum" sz="quarter" idx="10"/>
          </p:nvPr>
        </p:nvSpPr>
        <p:spPr/>
        <p:txBody>
          <a:bodyPr/>
          <a:lstStyle/>
          <a:p>
            <a:pPr>
              <a:defRPr/>
            </a:pPr>
            <a:fld id="{DB3AA15C-1E66-B34F-81F2-303699FDC626}" type="slidenum">
              <a:rPr lang="en-US" smtClean="0"/>
              <a:pPr>
                <a:defRPr/>
              </a:pPr>
              <a:t>18</a:t>
            </a:fld>
            <a:endParaRPr lang="en-US" dirty="0"/>
          </a:p>
        </p:txBody>
      </p:sp>
      <p:grpSp>
        <p:nvGrpSpPr>
          <p:cNvPr id="37891" name="Group 10"/>
          <p:cNvGrpSpPr>
            <a:grpSpLocks/>
          </p:cNvGrpSpPr>
          <p:nvPr/>
        </p:nvGrpSpPr>
        <p:grpSpPr bwMode="auto">
          <a:xfrm>
            <a:off x="1908175" y="4365625"/>
            <a:ext cx="5327650" cy="2241550"/>
            <a:chOff x="1907704" y="3789040"/>
            <a:chExt cx="5328592" cy="2241310"/>
          </a:xfrm>
        </p:grpSpPr>
        <p:sp>
          <p:nvSpPr>
            <p:cNvPr id="37893" name="Rectangle 5"/>
            <p:cNvSpPr>
              <a:spLocks noChangeArrowheads="1"/>
            </p:cNvSpPr>
            <p:nvPr/>
          </p:nvSpPr>
          <p:spPr bwMode="auto">
            <a:xfrm>
              <a:off x="1907704" y="5324251"/>
              <a:ext cx="5328592" cy="706099"/>
            </a:xfrm>
            <a:prstGeom prst="rect">
              <a:avLst/>
            </a:prstGeom>
            <a:solidFill>
              <a:schemeClr val="hlink"/>
            </a:solidFill>
            <a:ln w="9525">
              <a:solidFill>
                <a:srgbClr val="000000"/>
              </a:solidFill>
              <a:miter lim="800000"/>
              <a:headEnd/>
              <a:tailEnd/>
            </a:ln>
          </p:spPr>
          <p:txBody>
            <a:bodyPr wrap="none" lIns="91420" tIns="45712" rIns="91420" bIns="45712" anchor="ctr"/>
            <a:lstStyle/>
            <a:p>
              <a:r>
                <a:rPr lang="pt-PT">
                  <a:solidFill>
                    <a:schemeClr val="bg1"/>
                  </a:solidFill>
                  <a:latin typeface="Arial" charset="0"/>
                </a:rPr>
                <a:t>Endereços</a:t>
              </a:r>
            </a:p>
          </p:txBody>
        </p:sp>
        <p:sp>
          <p:nvSpPr>
            <p:cNvPr id="37894" name="Rectangle 6"/>
            <p:cNvSpPr>
              <a:spLocks noChangeArrowheads="1"/>
            </p:cNvSpPr>
            <p:nvPr/>
          </p:nvSpPr>
          <p:spPr bwMode="auto">
            <a:xfrm>
              <a:off x="1907704" y="4618153"/>
              <a:ext cx="5328592" cy="708559"/>
            </a:xfrm>
            <a:prstGeom prst="rect">
              <a:avLst/>
            </a:prstGeom>
            <a:solidFill>
              <a:schemeClr val="accent1"/>
            </a:solidFill>
            <a:ln w="9525">
              <a:solidFill>
                <a:srgbClr val="000000"/>
              </a:solidFill>
              <a:miter lim="800000"/>
              <a:headEnd/>
              <a:tailEnd/>
            </a:ln>
          </p:spPr>
          <p:txBody>
            <a:bodyPr wrap="none" lIns="91420" tIns="45712" rIns="91420" bIns="45712" anchor="ctr"/>
            <a:lstStyle/>
            <a:p>
              <a:r>
                <a:rPr lang="pt-PT">
                  <a:latin typeface="Arial" charset="0"/>
                </a:rPr>
                <a:t>Identificadores</a:t>
              </a:r>
            </a:p>
          </p:txBody>
        </p:sp>
        <p:sp>
          <p:nvSpPr>
            <p:cNvPr id="37895" name="Rectangle 7"/>
            <p:cNvSpPr>
              <a:spLocks noChangeArrowheads="1"/>
            </p:cNvSpPr>
            <p:nvPr/>
          </p:nvSpPr>
          <p:spPr bwMode="auto">
            <a:xfrm>
              <a:off x="1907704" y="3789040"/>
              <a:ext cx="5328592" cy="826652"/>
            </a:xfrm>
            <a:prstGeom prst="rect">
              <a:avLst/>
            </a:prstGeom>
            <a:solidFill>
              <a:srgbClr val="FFCC99"/>
            </a:solidFill>
            <a:ln w="9525">
              <a:solidFill>
                <a:srgbClr val="000000"/>
              </a:solidFill>
              <a:miter lim="800000"/>
              <a:headEnd/>
              <a:tailEnd/>
            </a:ln>
          </p:spPr>
          <p:txBody>
            <a:bodyPr wrap="none" lIns="91420" tIns="45712" rIns="91420" bIns="45712" anchor="ctr"/>
            <a:lstStyle/>
            <a:p>
              <a:r>
                <a:rPr lang="pt-PT">
                  <a:latin typeface="Arial" charset="0"/>
                </a:rPr>
                <a:t>Nomes</a:t>
              </a:r>
            </a:p>
          </p:txBody>
        </p:sp>
      </p:grpSp>
      <p:sp>
        <p:nvSpPr>
          <p:cNvPr id="12" name="Content Placeholder 2"/>
          <p:cNvSpPr>
            <a:spLocks noGrp="1"/>
          </p:cNvSpPr>
          <p:nvPr>
            <p:ph idx="1"/>
          </p:nvPr>
        </p:nvSpPr>
        <p:spPr>
          <a:xfrm>
            <a:off x="395288" y="1125538"/>
            <a:ext cx="8228012" cy="3095625"/>
          </a:xfrm>
        </p:spPr>
        <p:txBody>
          <a:bodyPr/>
          <a:lstStyle/>
          <a:p>
            <a:pPr>
              <a:defRPr/>
            </a:pPr>
            <a:r>
              <a:rPr lang="pt-PT" sz="2000" dirty="0" smtClean="0"/>
              <a:t>Nomes são formas de designação das entidades adequadas à manipulação pelos utilizadores</a:t>
            </a:r>
          </a:p>
          <a:p>
            <a:pPr>
              <a:defRPr/>
            </a:pPr>
            <a:r>
              <a:rPr lang="pt-PT" sz="2000" dirty="0" smtClean="0"/>
              <a:t>Identificadores são formas de designação não ambíguas, adequadas à manipulação automatizada através de algoritmos (e.g. </a:t>
            </a:r>
            <a:r>
              <a:rPr lang="en-US" sz="2000" dirty="0"/>
              <a:t>c</a:t>
            </a:r>
            <a:r>
              <a:rPr lang="pt-PT" sz="2000" dirty="0" err="1" smtClean="0"/>
              <a:t>haves</a:t>
            </a:r>
            <a:r>
              <a:rPr lang="pt-PT" sz="2000" dirty="0" smtClean="0"/>
              <a:t>)</a:t>
            </a:r>
          </a:p>
          <a:p>
            <a:pPr>
              <a:defRPr/>
            </a:pPr>
            <a:r>
              <a:rPr lang="pt-PT" sz="2000" dirty="0" smtClean="0"/>
              <a:t>Endereços são formas de designação dependentes da localização das entidades</a:t>
            </a:r>
          </a:p>
          <a:p>
            <a:pPr marL="0" indent="0">
              <a:buFontTx/>
              <a:buNone/>
              <a:defRPr/>
            </a:pPr>
            <a:r>
              <a:rPr lang="pt-PT" sz="2000" dirty="0" smtClean="0"/>
              <a:t>Trata-se no essencial de um modelo conceptual, não é uma definição rígida</a:t>
            </a:r>
          </a:p>
          <a:p>
            <a:pPr lvl="1">
              <a:defRPr/>
            </a:pPr>
            <a:endParaRPr lang="pt-PT"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dirty="0"/>
              <a:t>N</a:t>
            </a:r>
            <a:r>
              <a:rPr lang="pt-PT" dirty="0" smtClean="0"/>
              <a:t>omes</a:t>
            </a:r>
            <a:endParaRPr lang="pt-PT" dirty="0"/>
          </a:p>
        </p:txBody>
      </p:sp>
      <p:sp>
        <p:nvSpPr>
          <p:cNvPr id="4" name="Slide Number Placeholder 3"/>
          <p:cNvSpPr>
            <a:spLocks noGrp="1"/>
          </p:cNvSpPr>
          <p:nvPr>
            <p:ph type="sldNum" sz="quarter" idx="10"/>
          </p:nvPr>
        </p:nvSpPr>
        <p:spPr/>
        <p:txBody>
          <a:bodyPr/>
          <a:lstStyle/>
          <a:p>
            <a:pPr>
              <a:defRPr/>
            </a:pPr>
            <a:fld id="{CC18C631-86E4-9644-8E2E-60E4EE820B56}" type="slidenum">
              <a:rPr lang="en-US" smtClean="0"/>
              <a:pPr>
                <a:defRPr/>
              </a:pPr>
              <a:t>19</a:t>
            </a:fld>
            <a:endParaRPr lang="en-US" dirty="0"/>
          </a:p>
        </p:txBody>
      </p:sp>
      <p:sp>
        <p:nvSpPr>
          <p:cNvPr id="12" name="Content Placeholder 2"/>
          <p:cNvSpPr>
            <a:spLocks noGrp="1"/>
          </p:cNvSpPr>
          <p:nvPr>
            <p:ph idx="1"/>
          </p:nvPr>
        </p:nvSpPr>
        <p:spPr>
          <a:xfrm>
            <a:off x="539750" y="1125538"/>
            <a:ext cx="8228013" cy="5256212"/>
          </a:xfrm>
        </p:spPr>
        <p:txBody>
          <a:bodyPr/>
          <a:lstStyle/>
          <a:p>
            <a:pPr>
              <a:defRPr/>
            </a:pPr>
            <a:r>
              <a:rPr lang="pt-PT" sz="2400" dirty="0" smtClean="0"/>
              <a:t>Exemplos de nomes</a:t>
            </a:r>
          </a:p>
          <a:p>
            <a:pPr lvl="1">
              <a:defRPr/>
            </a:pPr>
            <a:r>
              <a:rPr lang="en-US" sz="2000" dirty="0" smtClean="0"/>
              <a:t>O</a:t>
            </a:r>
            <a:r>
              <a:rPr lang="pt-PT" sz="2000" dirty="0" smtClean="0"/>
              <a:t> nome completo de uma pessoa</a:t>
            </a:r>
          </a:p>
          <a:p>
            <a:pPr lvl="1">
              <a:defRPr/>
            </a:pPr>
            <a:r>
              <a:rPr lang="pt-PT" sz="2000" dirty="0" smtClean="0"/>
              <a:t>O nome da mesma na agenda de um amigo</a:t>
            </a:r>
          </a:p>
          <a:p>
            <a:pPr lvl="1">
              <a:defRPr/>
            </a:pPr>
            <a:r>
              <a:rPr lang="pt-PT" sz="2000" dirty="0" smtClean="0"/>
              <a:t>O nome de um servidor: planetlab1.fct.unl.pt</a:t>
            </a:r>
          </a:p>
          <a:p>
            <a:pPr lvl="1">
              <a:defRPr/>
            </a:pPr>
            <a:r>
              <a:rPr lang="pt-PT" sz="2000" dirty="0" smtClean="0">
                <a:cs typeface="Times New Roman" charset="0"/>
              </a:rPr>
              <a:t>James F. </a:t>
            </a:r>
            <a:r>
              <a:rPr lang="pt-PT" sz="2000" dirty="0" err="1" smtClean="0">
                <a:cs typeface="Times New Roman" charset="0"/>
              </a:rPr>
              <a:t>Kurose</a:t>
            </a:r>
            <a:r>
              <a:rPr lang="pt-PT" sz="2000" dirty="0" smtClean="0">
                <a:cs typeface="Times New Roman" charset="0"/>
              </a:rPr>
              <a:t> </a:t>
            </a:r>
            <a:r>
              <a:rPr lang="pt-PT" sz="2000" dirty="0" err="1" smtClean="0">
                <a:cs typeface="Times New Roman" charset="0"/>
              </a:rPr>
              <a:t>and</a:t>
            </a:r>
            <a:r>
              <a:rPr lang="pt-PT" sz="2000" dirty="0" smtClean="0">
                <a:cs typeface="Times New Roman" charset="0"/>
              </a:rPr>
              <a:t> Keith W. Ross, </a:t>
            </a:r>
            <a:r>
              <a:rPr lang="pt-PT" altLang="ja-JP" sz="2000" dirty="0" smtClean="0">
                <a:cs typeface="Times New Roman" charset="0"/>
              </a:rPr>
              <a:t>“</a:t>
            </a:r>
            <a:r>
              <a:rPr lang="pt-PT" sz="2000" dirty="0" err="1" smtClean="0">
                <a:cs typeface="Times New Roman" charset="0"/>
              </a:rPr>
              <a:t>Computer</a:t>
            </a:r>
            <a:r>
              <a:rPr lang="pt-PT" sz="2000" dirty="0" smtClean="0">
                <a:cs typeface="Times New Roman" charset="0"/>
              </a:rPr>
              <a:t> </a:t>
            </a:r>
            <a:r>
              <a:rPr lang="pt-PT" sz="2000" dirty="0" err="1" smtClean="0">
                <a:cs typeface="Times New Roman" charset="0"/>
              </a:rPr>
              <a:t>Networking</a:t>
            </a:r>
            <a:r>
              <a:rPr lang="pt-PT" sz="2000" dirty="0" smtClean="0">
                <a:cs typeface="Times New Roman" charset="0"/>
              </a:rPr>
              <a:t> - A Top-</a:t>
            </a:r>
            <a:r>
              <a:rPr lang="pt-PT" sz="2000" dirty="0" err="1" smtClean="0">
                <a:cs typeface="Times New Roman" charset="0"/>
              </a:rPr>
              <a:t>Down</a:t>
            </a:r>
            <a:r>
              <a:rPr lang="pt-PT" sz="2000" dirty="0" smtClean="0">
                <a:cs typeface="Times New Roman" charset="0"/>
              </a:rPr>
              <a:t> </a:t>
            </a:r>
            <a:r>
              <a:rPr lang="pt-PT" sz="2000" dirty="0" err="1" smtClean="0">
                <a:cs typeface="Times New Roman" charset="0"/>
              </a:rPr>
              <a:t>Approach</a:t>
            </a:r>
            <a:r>
              <a:rPr lang="pt-PT" sz="2000" dirty="0" smtClean="0">
                <a:cs typeface="Times New Roman" charset="0"/>
              </a:rPr>
              <a:t> </a:t>
            </a:r>
            <a:r>
              <a:rPr lang="pt-PT" sz="2000" dirty="0" err="1" smtClean="0">
                <a:cs typeface="Times New Roman" charset="0"/>
              </a:rPr>
              <a:t>Featuring</a:t>
            </a:r>
            <a:r>
              <a:rPr lang="pt-PT" sz="2000" dirty="0" smtClean="0">
                <a:cs typeface="Times New Roman" charset="0"/>
              </a:rPr>
              <a:t> </a:t>
            </a:r>
            <a:r>
              <a:rPr lang="pt-PT" sz="2000" dirty="0" err="1" smtClean="0">
                <a:cs typeface="Times New Roman" charset="0"/>
              </a:rPr>
              <a:t>the</a:t>
            </a:r>
            <a:r>
              <a:rPr lang="pt-PT" sz="2000" dirty="0" smtClean="0">
                <a:cs typeface="Times New Roman" charset="0"/>
              </a:rPr>
              <a:t> Internet,</a:t>
            </a:r>
            <a:r>
              <a:rPr lang="pt-PT" altLang="ja-JP" sz="2000" dirty="0" smtClean="0">
                <a:cs typeface="Times New Roman" charset="0"/>
              </a:rPr>
              <a:t>”</a:t>
            </a:r>
            <a:r>
              <a:rPr lang="pt-PT" sz="2000" dirty="0" smtClean="0">
                <a:cs typeface="Times New Roman" charset="0"/>
              </a:rPr>
              <a:t> 6th </a:t>
            </a:r>
            <a:r>
              <a:rPr lang="pt-PT" sz="2000" dirty="0" err="1" smtClean="0">
                <a:cs typeface="Times New Roman" charset="0"/>
              </a:rPr>
              <a:t>Edition</a:t>
            </a:r>
            <a:r>
              <a:rPr lang="pt-PT" sz="2000" dirty="0" smtClean="0">
                <a:cs typeface="Times New Roman" charset="0"/>
              </a:rPr>
              <a:t>, 2012, </a:t>
            </a:r>
            <a:r>
              <a:rPr lang="pt-PT" sz="2000" dirty="0" err="1" smtClean="0">
                <a:cs typeface="Times New Roman" charset="0"/>
              </a:rPr>
              <a:t>Addison</a:t>
            </a:r>
            <a:r>
              <a:rPr lang="pt-PT" sz="2000" dirty="0" smtClean="0">
                <a:cs typeface="Times New Roman" charset="0"/>
              </a:rPr>
              <a:t> Wesley (um nome por atributos)</a:t>
            </a:r>
            <a:endParaRPr lang="pt-PT" sz="2000" dirty="0" smtClean="0"/>
          </a:p>
          <a:p>
            <a:pPr lvl="1">
              <a:defRPr/>
            </a:pPr>
            <a:r>
              <a:rPr lang="pt-PT" sz="2000" dirty="0" smtClean="0"/>
              <a:t>Uma alcunha ou uma abreviatura é um nome contextual</a:t>
            </a:r>
          </a:p>
          <a:p>
            <a:pPr lvl="1">
              <a:defRPr/>
            </a:pPr>
            <a:r>
              <a:rPr lang="pt-PT" sz="2000" dirty="0" smtClean="0">
                <a:hlinkClick r:id="rId2"/>
              </a:rPr>
              <a:t>www.fct.unl.pt</a:t>
            </a:r>
            <a:r>
              <a:rPr lang="pt-PT" sz="2000" dirty="0" smtClean="0"/>
              <a:t> (um nome </a:t>
            </a:r>
            <a:r>
              <a:rPr lang="pt-PT" sz="2000" dirty="0" smtClean="0"/>
              <a:t>hier</a:t>
            </a:r>
            <a:r>
              <a:rPr lang="pt-PT" sz="2000" dirty="0" smtClean="0"/>
              <a:t>á</a:t>
            </a:r>
            <a:r>
              <a:rPr lang="pt-PT" sz="2000" dirty="0" smtClean="0"/>
              <a:t>rquico</a:t>
            </a:r>
            <a:r>
              <a:rPr lang="pt-PT" sz="2000" dirty="0" smtClean="0"/>
              <a:t>)</a:t>
            </a:r>
          </a:p>
          <a:p>
            <a:pPr lvl="1">
              <a:defRPr/>
            </a:pPr>
            <a:r>
              <a:rPr lang="pt-PT" sz="2000" dirty="0" smtClean="0"/>
              <a:t>/</a:t>
            </a:r>
            <a:r>
              <a:rPr lang="pt-PT" sz="2000" dirty="0" err="1" smtClean="0"/>
              <a:t>Users</a:t>
            </a:r>
            <a:r>
              <a:rPr lang="pt-PT" sz="2000" dirty="0" smtClean="0"/>
              <a:t>/</a:t>
            </a:r>
            <a:r>
              <a:rPr lang="pt-PT" sz="2000" dirty="0" err="1" smtClean="0"/>
              <a:t>jlm</a:t>
            </a:r>
            <a:r>
              <a:rPr lang="pt-PT" sz="2000" dirty="0" smtClean="0"/>
              <a:t>/</a:t>
            </a:r>
            <a:r>
              <a:rPr lang="pt-PT" sz="2000" dirty="0" err="1" smtClean="0"/>
              <a:t>rc</a:t>
            </a:r>
            <a:r>
              <a:rPr lang="pt-PT" sz="2000" dirty="0" smtClean="0"/>
              <a:t>/lic8-principios.ppt (também)</a:t>
            </a:r>
          </a:p>
          <a:p>
            <a:pPr lvl="1">
              <a:defRPr/>
            </a:pPr>
            <a:r>
              <a:rPr lang="pt-PT" sz="2000" dirty="0" smtClean="0"/>
              <a:t>EDP </a:t>
            </a:r>
            <a:r>
              <a:rPr lang="pt-PT" sz="2000" dirty="0" smtClean="0"/>
              <a:t>(</a:t>
            </a:r>
            <a:r>
              <a:rPr lang="pt-PT" sz="2000" dirty="0" smtClean="0"/>
              <a:t>como</a:t>
            </a:r>
            <a:r>
              <a:rPr lang="pt-PT" sz="2000" dirty="0" smtClean="0"/>
              <a:t> </a:t>
            </a:r>
            <a:r>
              <a:rPr lang="pt-PT" sz="2000" dirty="0" smtClean="0"/>
              <a:t>símbolo na </a:t>
            </a:r>
            <a:r>
              <a:rPr lang="pt-PT" sz="2000" dirty="0" smtClean="0"/>
              <a:t>bolsa </a:t>
            </a:r>
            <a:r>
              <a:rPr lang="pt-PT" sz="2000" dirty="0" smtClean="0"/>
              <a:t>é</a:t>
            </a:r>
            <a:r>
              <a:rPr lang="pt-PT" sz="2000" dirty="0" smtClean="0"/>
              <a:t> </a:t>
            </a:r>
            <a:r>
              <a:rPr lang="pt-PT" sz="2000" dirty="0" smtClean="0"/>
              <a:t>um nome </a:t>
            </a:r>
            <a:r>
              <a:rPr lang="pt-PT" sz="2000" i="1" dirty="0" err="1" smtClean="0"/>
              <a:t>flat</a:t>
            </a:r>
            <a:r>
              <a:rPr lang="pt-PT" sz="2000" dirty="0" smtClean="0"/>
              <a:t>)</a:t>
            </a:r>
          </a:p>
          <a:p>
            <a:pPr>
              <a:defRPr/>
            </a:pPr>
            <a:r>
              <a:rPr lang="pt-PT" sz="2400" dirty="0" smtClean="0"/>
              <a:t>A estrutura de um nome está relacionada com o contexto de interpretação e condiciona o que se pode fazer com ele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D41AB106-1C2C-5542-801D-82EBC3AFFDF9}" type="slidenum">
              <a:rPr lang="en-US"/>
              <a:pPr>
                <a:defRPr/>
              </a:pPr>
              <a:t>2</a:t>
            </a:fld>
            <a:endParaRPr lang="en-US"/>
          </a:p>
        </p:txBody>
      </p:sp>
      <p:sp>
        <p:nvSpPr>
          <p:cNvPr id="1047554" name="Rectangle 2"/>
          <p:cNvSpPr>
            <a:spLocks noGrp="1" noChangeArrowheads="1"/>
          </p:cNvSpPr>
          <p:nvPr>
            <p:ph type="title"/>
          </p:nvPr>
        </p:nvSpPr>
        <p:spPr/>
        <p:txBody>
          <a:bodyPr/>
          <a:lstStyle/>
          <a:p>
            <a:pPr>
              <a:defRPr/>
            </a:pPr>
            <a:r>
              <a:rPr lang="pt-PT" smtClean="0">
                <a:cs typeface="+mj-cs"/>
              </a:rPr>
              <a:t>Objectivos da lição</a:t>
            </a:r>
          </a:p>
        </p:txBody>
      </p:sp>
      <p:sp>
        <p:nvSpPr>
          <p:cNvPr id="1047555" name="Rectangle 3"/>
          <p:cNvSpPr>
            <a:spLocks noGrp="1" noChangeArrowheads="1"/>
          </p:cNvSpPr>
          <p:nvPr>
            <p:ph type="body" idx="1"/>
          </p:nvPr>
        </p:nvSpPr>
        <p:spPr>
          <a:xfrm>
            <a:off x="304800" y="1219200"/>
            <a:ext cx="8610600" cy="5378450"/>
          </a:xfrm>
        </p:spPr>
        <p:txBody>
          <a:bodyPr/>
          <a:lstStyle/>
          <a:p>
            <a:pPr>
              <a:defRPr/>
            </a:pPr>
            <a:r>
              <a:rPr lang="pt-PT" sz="2400" dirty="0" smtClean="0"/>
              <a:t>A Internet e as redes em geral são sistemas complexos</a:t>
            </a:r>
          </a:p>
          <a:p>
            <a:pPr>
              <a:defRPr/>
            </a:pPr>
            <a:r>
              <a:rPr lang="pt-PT" sz="2400" dirty="0" smtClean="0"/>
              <a:t>Para lidar com essa complexidade usamos algumas ferramentas metodológicas e princípios fundamentais</a:t>
            </a:r>
          </a:p>
          <a:p>
            <a:pPr>
              <a:defRPr/>
            </a:pPr>
            <a:r>
              <a:rPr lang="pt-PT" sz="2400" dirty="0" smtClean="0"/>
              <a:t>Nesta lição vamos ver os principais usados nas redes de computadores</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dirty="0"/>
              <a:t>I</a:t>
            </a:r>
            <a:r>
              <a:rPr lang="pt-PT" dirty="0" smtClean="0"/>
              <a:t>dentificadores</a:t>
            </a:r>
            <a:endParaRPr lang="pt-PT" dirty="0"/>
          </a:p>
        </p:txBody>
      </p:sp>
      <p:sp>
        <p:nvSpPr>
          <p:cNvPr id="4" name="Slide Number Placeholder 3"/>
          <p:cNvSpPr>
            <a:spLocks noGrp="1"/>
          </p:cNvSpPr>
          <p:nvPr>
            <p:ph type="sldNum" sz="quarter" idx="10"/>
          </p:nvPr>
        </p:nvSpPr>
        <p:spPr/>
        <p:txBody>
          <a:bodyPr/>
          <a:lstStyle/>
          <a:p>
            <a:pPr>
              <a:defRPr/>
            </a:pPr>
            <a:fld id="{0EF38BA7-384F-414A-BCB1-D9A0CC2A7900}" type="slidenum">
              <a:rPr lang="en-US" smtClean="0"/>
              <a:pPr>
                <a:defRPr/>
              </a:pPr>
              <a:t>20</a:t>
            </a:fld>
            <a:endParaRPr lang="en-US" dirty="0"/>
          </a:p>
        </p:txBody>
      </p:sp>
      <p:sp>
        <p:nvSpPr>
          <p:cNvPr id="12" name="Content Placeholder 2"/>
          <p:cNvSpPr>
            <a:spLocks noGrp="1"/>
          </p:cNvSpPr>
          <p:nvPr>
            <p:ph idx="1"/>
          </p:nvPr>
        </p:nvSpPr>
        <p:spPr>
          <a:xfrm>
            <a:off x="539750" y="1341438"/>
            <a:ext cx="8228013" cy="4679950"/>
          </a:xfrm>
        </p:spPr>
        <p:txBody>
          <a:bodyPr/>
          <a:lstStyle/>
          <a:p>
            <a:pPr>
              <a:defRPr/>
            </a:pPr>
            <a:r>
              <a:rPr lang="pt-PT" sz="2400" dirty="0" smtClean="0"/>
              <a:t>Exemplos de identificadores</a:t>
            </a:r>
          </a:p>
          <a:p>
            <a:pPr lvl="1">
              <a:defRPr/>
            </a:pPr>
            <a:r>
              <a:rPr lang="pt-PT" sz="2000" dirty="0" smtClean="0"/>
              <a:t>O número de identificação fiscal</a:t>
            </a:r>
          </a:p>
          <a:p>
            <a:pPr lvl="1">
              <a:defRPr/>
            </a:pPr>
            <a:r>
              <a:rPr lang="pt-PT" sz="2000" dirty="0" smtClean="0"/>
              <a:t>O número do bilhete de identidade (identificadores únicos)</a:t>
            </a:r>
          </a:p>
          <a:p>
            <a:pPr lvl="1">
              <a:defRPr/>
            </a:pPr>
            <a:r>
              <a:rPr lang="en-US" sz="2000" dirty="0" smtClean="0"/>
              <a:t>U</a:t>
            </a:r>
            <a:r>
              <a:rPr lang="pt-PT" sz="2000" dirty="0" smtClean="0"/>
              <a:t>m número de telefone móvel (identificador reutilizável)</a:t>
            </a:r>
          </a:p>
          <a:p>
            <a:pPr lvl="1">
              <a:defRPr/>
            </a:pPr>
            <a:r>
              <a:rPr lang="pt-PT" sz="2000" dirty="0" smtClean="0"/>
              <a:t>Outros não são geralmente visíveis mas um exemplo é uma chave pública (um identificador com muita semântica)</a:t>
            </a:r>
          </a:p>
          <a:p>
            <a:pPr lvl="1">
              <a:defRPr/>
            </a:pPr>
            <a:r>
              <a:rPr lang="pt-PT" sz="2000" dirty="0" smtClean="0"/>
              <a:t>O endereço hardware de uma placa Ethernet (admitindo que não é alterado)</a:t>
            </a:r>
          </a:p>
          <a:p>
            <a:pPr lvl="1">
              <a:defRPr/>
            </a:pPr>
            <a:r>
              <a:rPr lang="pt-PT" sz="2000" dirty="0" smtClean="0"/>
              <a:t>Um identificador diz-se global se a sua interpretação é independente da localização</a:t>
            </a:r>
          </a:p>
          <a:p>
            <a:pPr lvl="1">
              <a:defRPr/>
            </a:pPr>
            <a:r>
              <a:rPr lang="pt-PT" sz="2000" dirty="0" smtClean="0"/>
              <a:t>Um identificador diz-se único se a sua interpretação é independente do tempo (isto é, é não reutilizado)</a:t>
            </a:r>
          </a:p>
          <a:p>
            <a:pPr>
              <a:defRPr/>
            </a:pPr>
            <a:r>
              <a:rPr lang="pt-PT" sz="2400" dirty="0" smtClean="0"/>
              <a:t>Os identificadores estão geralmente condicionados aos algoritmos que os usam</a:t>
            </a:r>
          </a:p>
          <a:p>
            <a:pPr marL="339725" lvl="1" indent="0">
              <a:buFont typeface="Helvetica" charset="0"/>
              <a:buNone/>
              <a:defRPr/>
            </a:pPr>
            <a:endParaRPr lang="pt-PT" sz="2000" dirty="0"/>
          </a:p>
          <a:p>
            <a:pPr lvl="1">
              <a:defRPr/>
            </a:pPr>
            <a:endParaRPr lang="pt-PT" sz="20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smtClean="0"/>
              <a:t>Endereços</a:t>
            </a:r>
            <a:endParaRPr lang="pt-PT"/>
          </a:p>
        </p:txBody>
      </p:sp>
      <p:sp>
        <p:nvSpPr>
          <p:cNvPr id="3" name="Content Placeholder 2"/>
          <p:cNvSpPr>
            <a:spLocks noGrp="1"/>
          </p:cNvSpPr>
          <p:nvPr>
            <p:ph idx="1"/>
          </p:nvPr>
        </p:nvSpPr>
        <p:spPr/>
        <p:txBody>
          <a:bodyPr/>
          <a:lstStyle/>
          <a:p>
            <a:pPr>
              <a:defRPr/>
            </a:pPr>
            <a:r>
              <a:rPr lang="pt-PT" dirty="0" smtClean="0"/>
              <a:t>Exemplos de endereços</a:t>
            </a:r>
          </a:p>
          <a:p>
            <a:pPr lvl="1">
              <a:defRPr/>
            </a:pPr>
            <a:r>
              <a:rPr lang="pt-PT" dirty="0" smtClean="0"/>
              <a:t>Um endereço IP:     193.136.120.10 (hierárquicos)</a:t>
            </a:r>
          </a:p>
          <a:p>
            <a:pPr lvl="1">
              <a:defRPr/>
            </a:pPr>
            <a:r>
              <a:rPr lang="pt-PT" dirty="0" smtClean="0"/>
              <a:t>Uma porta IP: porta 80 (</a:t>
            </a:r>
            <a:r>
              <a:rPr lang="pt-PT" i="1" dirty="0" err="1" smtClean="0"/>
              <a:t>flat</a:t>
            </a:r>
            <a:r>
              <a:rPr lang="pt-PT" dirty="0" smtClean="0"/>
              <a:t>)</a:t>
            </a:r>
          </a:p>
          <a:p>
            <a:pPr lvl="1">
              <a:defRPr/>
            </a:pPr>
            <a:r>
              <a:rPr lang="pt-PT" dirty="0" smtClean="0"/>
              <a:t>Um endereço de memória (0x040004400)</a:t>
            </a:r>
          </a:p>
          <a:p>
            <a:pPr lvl="1">
              <a:defRPr/>
            </a:pPr>
            <a:r>
              <a:rPr lang="pt-PT" dirty="0" smtClean="0"/>
              <a:t>Coordenadas: X=32, Y=100, Z=88 (por </a:t>
            </a:r>
            <a:r>
              <a:rPr lang="pt-PT" dirty="0" err="1" smtClean="0"/>
              <a:t>tuplos</a:t>
            </a:r>
            <a:r>
              <a:rPr lang="pt-PT" dirty="0" smtClean="0"/>
              <a:t>)</a:t>
            </a:r>
          </a:p>
          <a:p>
            <a:pPr lvl="1">
              <a:defRPr/>
            </a:pPr>
            <a:r>
              <a:rPr lang="pt-PT" dirty="0" smtClean="0"/>
              <a:t>Coordenadas: Latitude=25.561W, Longitude=57.678N</a:t>
            </a:r>
          </a:p>
          <a:p>
            <a:pPr lvl="1">
              <a:defRPr/>
            </a:pPr>
            <a:r>
              <a:rPr lang="pt-PT" dirty="0" smtClean="0"/>
              <a:t>Quinta do Monte, Edifício II, Gabinete P3/1, Monte da Caparica (hierárquicos)</a:t>
            </a:r>
          </a:p>
          <a:p>
            <a:pPr>
              <a:defRPr/>
            </a:pPr>
            <a:r>
              <a:rPr lang="pt-PT" dirty="0" smtClean="0"/>
              <a:t>Os endereços têm geralmente uma estrutura ligada à localização daquilo a que dão acesso</a:t>
            </a:r>
          </a:p>
        </p:txBody>
      </p:sp>
      <p:sp>
        <p:nvSpPr>
          <p:cNvPr id="4" name="Slide Number Placeholder 3"/>
          <p:cNvSpPr>
            <a:spLocks noGrp="1"/>
          </p:cNvSpPr>
          <p:nvPr>
            <p:ph type="sldNum" sz="quarter" idx="10"/>
          </p:nvPr>
        </p:nvSpPr>
        <p:spPr/>
        <p:txBody>
          <a:bodyPr/>
          <a:lstStyle/>
          <a:p>
            <a:pPr>
              <a:defRPr/>
            </a:pPr>
            <a:fld id="{3960E9B5-E404-3E49-9130-2D3C6E2DB7DB}" type="slidenum">
              <a:rPr lang="en-US" smtClean="0"/>
              <a:pPr>
                <a:defRPr/>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989138"/>
            <a:ext cx="8382000" cy="2376487"/>
          </a:xfrm>
        </p:spPr>
        <p:txBody>
          <a:bodyPr/>
          <a:lstStyle/>
          <a:p>
            <a:pPr>
              <a:defRPr/>
            </a:pPr>
            <a:r>
              <a:rPr lang="pt-PT" dirty="0" smtClean="0"/>
              <a:t>Flexibilidade na utilização dos recursos, isto é, ausência de afectação estática dos mesmos</a:t>
            </a:r>
            <a:endParaRPr lang="pt-PT" dirty="0"/>
          </a:p>
        </p:txBody>
      </p:sp>
      <p:sp>
        <p:nvSpPr>
          <p:cNvPr id="4" name="Slide Number Placeholder 3"/>
          <p:cNvSpPr>
            <a:spLocks noGrp="1"/>
          </p:cNvSpPr>
          <p:nvPr>
            <p:ph type="sldNum" sz="quarter" idx="10"/>
          </p:nvPr>
        </p:nvSpPr>
        <p:spPr/>
        <p:txBody>
          <a:bodyPr/>
          <a:lstStyle/>
          <a:p>
            <a:pPr>
              <a:defRPr/>
            </a:pPr>
            <a:fld id="{6873D486-120C-E941-B22A-35955E39E22A}" type="slidenum">
              <a:rPr lang="en-US" smtClean="0"/>
              <a:pPr>
                <a:defRPr/>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sz="3200" dirty="0" smtClean="0"/>
              <a:t>Comutação de pacotes e </a:t>
            </a:r>
            <a:r>
              <a:rPr lang="pt-PT" sz="3200" i="1" dirty="0" smtClean="0"/>
              <a:t>multiplexagem</a:t>
            </a:r>
            <a:endParaRPr lang="pt-PT" sz="3200" i="1" dirty="0"/>
          </a:p>
        </p:txBody>
      </p:sp>
      <p:sp>
        <p:nvSpPr>
          <p:cNvPr id="4" name="Slide Number Placeholder 3"/>
          <p:cNvSpPr>
            <a:spLocks noGrp="1"/>
          </p:cNvSpPr>
          <p:nvPr>
            <p:ph type="sldNum" sz="quarter" idx="10"/>
          </p:nvPr>
        </p:nvSpPr>
        <p:spPr/>
        <p:txBody>
          <a:bodyPr/>
          <a:lstStyle/>
          <a:p>
            <a:pPr>
              <a:defRPr/>
            </a:pPr>
            <a:fld id="{1BF5897A-10B6-1F46-AE75-F1B104F93B31}" type="slidenum">
              <a:rPr lang="en-US" smtClean="0"/>
              <a:pPr>
                <a:defRPr/>
              </a:pPr>
              <a:t>23</a:t>
            </a:fld>
            <a:endParaRPr lang="en-US" dirty="0"/>
          </a:p>
        </p:txBody>
      </p:sp>
      <p:sp>
        <p:nvSpPr>
          <p:cNvPr id="5" name="Rectangle 3"/>
          <p:cNvSpPr txBox="1">
            <a:spLocks noChangeArrowheads="1"/>
          </p:cNvSpPr>
          <p:nvPr/>
        </p:nvSpPr>
        <p:spPr bwMode="auto">
          <a:xfrm>
            <a:off x="611188" y="1196975"/>
            <a:ext cx="7921625" cy="32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lvl1pPr marL="223838" indent="-223838" algn="l" rtl="0" eaLnBrk="0" fontAlgn="base" hangingPunct="0">
              <a:spcBef>
                <a:spcPct val="50000"/>
              </a:spcBef>
              <a:spcAft>
                <a:spcPct val="0"/>
              </a:spcAft>
              <a:buChar char="•"/>
              <a:defRPr sz="2800">
                <a:solidFill>
                  <a:srgbClr val="0000FF"/>
                </a:solidFill>
                <a:latin typeface="+mn-lt"/>
                <a:ea typeface="+mn-ea"/>
                <a:cs typeface="+mn-cs"/>
              </a:defRPr>
            </a:lvl1pPr>
            <a:lvl2pPr marL="563563" indent="-223838" algn="l" rtl="0" eaLnBrk="0" fontAlgn="base" hangingPunct="0">
              <a:spcBef>
                <a:spcPct val="10000"/>
              </a:spcBef>
              <a:spcAft>
                <a:spcPct val="0"/>
              </a:spcAft>
              <a:buFont typeface="Helvetica" charset="0"/>
              <a:buChar char="–"/>
              <a:defRPr sz="2400">
                <a:solidFill>
                  <a:schemeClr val="tx2"/>
                </a:solidFill>
                <a:latin typeface="+mn-lt"/>
                <a:ea typeface="Arial" charset="0"/>
                <a:cs typeface="+mn-cs"/>
              </a:defRPr>
            </a:lvl2pPr>
            <a:lvl3pPr marL="911225" indent="-233363" algn="l" rtl="0" eaLnBrk="0" fontAlgn="base" hangingPunct="0">
              <a:spcBef>
                <a:spcPct val="10000"/>
              </a:spcBef>
              <a:spcAft>
                <a:spcPct val="0"/>
              </a:spcAft>
              <a:buFont typeface="Wingdings" charset="0"/>
              <a:buChar char=""/>
              <a:defRPr sz="2000">
                <a:solidFill>
                  <a:schemeClr val="tx2"/>
                </a:solidFill>
                <a:latin typeface="+mn-lt"/>
                <a:ea typeface="Arial" charset="0"/>
                <a:cs typeface="+mn-cs"/>
              </a:defRPr>
            </a:lvl3pPr>
            <a:lvl4pPr marL="1258888" indent="-233363" algn="l" rtl="0" eaLnBrk="0" fontAlgn="base" hangingPunct="0">
              <a:spcBef>
                <a:spcPct val="10000"/>
              </a:spcBef>
              <a:spcAft>
                <a:spcPct val="0"/>
              </a:spcAft>
              <a:buChar char="•"/>
              <a:defRPr sz="2000">
                <a:solidFill>
                  <a:schemeClr val="tx2"/>
                </a:solidFill>
                <a:latin typeface="+mn-lt"/>
                <a:ea typeface="Arial" charset="0"/>
                <a:cs typeface="+mn-cs"/>
              </a:defRPr>
            </a:lvl4pPr>
            <a:lvl5pPr marL="1597025" indent="-223838" algn="l" rtl="0" eaLnBrk="0" fontAlgn="base" hangingPunct="0">
              <a:spcBef>
                <a:spcPct val="10000"/>
              </a:spcBef>
              <a:spcAft>
                <a:spcPct val="0"/>
              </a:spcAft>
              <a:buChar char="•"/>
              <a:defRPr sz="2000">
                <a:solidFill>
                  <a:schemeClr val="tx2"/>
                </a:solidFill>
                <a:latin typeface="+mn-lt"/>
                <a:ea typeface="Arial" charset="0"/>
                <a:cs typeface="+mn-cs"/>
              </a:defRPr>
            </a:lvl5pPr>
            <a:lvl6pPr marL="2054225" indent="-223838" algn="l" rtl="0" eaLnBrk="0" fontAlgn="base" hangingPunct="0">
              <a:spcBef>
                <a:spcPct val="10000"/>
              </a:spcBef>
              <a:spcAft>
                <a:spcPct val="0"/>
              </a:spcAft>
              <a:buChar char="•"/>
              <a:defRPr sz="2000">
                <a:solidFill>
                  <a:schemeClr val="tx2"/>
                </a:solidFill>
                <a:latin typeface="+mn-lt"/>
                <a:ea typeface="Arial" charset="0"/>
                <a:cs typeface="+mn-cs"/>
              </a:defRPr>
            </a:lvl6pPr>
            <a:lvl7pPr marL="2511425" indent="-223838" algn="l" rtl="0" eaLnBrk="0" fontAlgn="base" hangingPunct="0">
              <a:spcBef>
                <a:spcPct val="10000"/>
              </a:spcBef>
              <a:spcAft>
                <a:spcPct val="0"/>
              </a:spcAft>
              <a:buChar char="•"/>
              <a:defRPr sz="2000">
                <a:solidFill>
                  <a:schemeClr val="tx2"/>
                </a:solidFill>
                <a:latin typeface="+mn-lt"/>
                <a:ea typeface="Arial" charset="0"/>
                <a:cs typeface="+mn-cs"/>
              </a:defRPr>
            </a:lvl7pPr>
            <a:lvl8pPr marL="2968625" indent="-223838" algn="l" rtl="0" eaLnBrk="0" fontAlgn="base" hangingPunct="0">
              <a:spcBef>
                <a:spcPct val="10000"/>
              </a:spcBef>
              <a:spcAft>
                <a:spcPct val="0"/>
              </a:spcAft>
              <a:buChar char="•"/>
              <a:defRPr sz="2000">
                <a:solidFill>
                  <a:schemeClr val="tx2"/>
                </a:solidFill>
                <a:latin typeface="+mn-lt"/>
                <a:ea typeface="Arial" charset="0"/>
                <a:cs typeface="+mn-cs"/>
              </a:defRPr>
            </a:lvl8pPr>
            <a:lvl9pPr marL="3425825" indent="-223838" algn="l" rtl="0" eaLnBrk="0" fontAlgn="base" hangingPunct="0">
              <a:spcBef>
                <a:spcPct val="10000"/>
              </a:spcBef>
              <a:spcAft>
                <a:spcPct val="0"/>
              </a:spcAft>
              <a:buChar char="•"/>
              <a:defRPr sz="2000">
                <a:solidFill>
                  <a:schemeClr val="tx2"/>
                </a:solidFill>
                <a:latin typeface="+mn-lt"/>
                <a:ea typeface="Arial" charset="0"/>
                <a:cs typeface="+mn-cs"/>
              </a:defRPr>
            </a:lvl9pPr>
          </a:lstStyle>
          <a:p>
            <a:pPr>
              <a:defRPr/>
            </a:pPr>
            <a:r>
              <a:rPr lang="pt-PT" sz="2400" dirty="0" smtClean="0">
                <a:ea typeface="ＭＳ Ｐゴシック" charset="0"/>
                <a:cs typeface="ＭＳ Ｐゴシック" charset="0"/>
              </a:rPr>
              <a:t>O tr</a:t>
            </a:r>
            <a:r>
              <a:rPr lang="pt-PT" altLang="ja-JP" sz="2400" dirty="0" smtClean="0">
                <a:ea typeface="ＭＳ Ｐゴシック" charset="0"/>
                <a:cs typeface="ＭＳ Ｐゴシック" charset="0"/>
              </a:rPr>
              <a:t>áfego é dividido em pequenos pacotes (de bits)</a:t>
            </a:r>
            <a:endParaRPr lang="pt-PT" sz="2400" dirty="0" smtClean="0">
              <a:ea typeface="ＭＳ Ｐゴシック" charset="0"/>
              <a:cs typeface="ＭＳ Ｐゴシック" charset="0"/>
            </a:endParaRPr>
          </a:p>
          <a:p>
            <a:pPr lvl="1">
              <a:defRPr/>
            </a:pPr>
            <a:r>
              <a:rPr lang="pt-PT" sz="1800" dirty="0" smtClean="0">
                <a:ea typeface="ＭＳ Ｐゴシック" charset="0"/>
              </a:rPr>
              <a:t>Cada pacote tem um cabeçalho com o endereço do destino</a:t>
            </a:r>
          </a:p>
          <a:p>
            <a:pPr>
              <a:defRPr/>
            </a:pPr>
            <a:r>
              <a:rPr lang="pt-PT" sz="2400" dirty="0" smtClean="0">
                <a:ea typeface="ＭＳ Ｐゴシック" charset="0"/>
                <a:cs typeface="ＭＳ Ｐゴシック" charset="0"/>
              </a:rPr>
              <a:t>Os pacotes atravessam a rede de forma flex</a:t>
            </a:r>
            <a:r>
              <a:rPr lang="pt-PT" altLang="ja-JP" sz="2400" dirty="0" smtClean="0">
                <a:ea typeface="ＭＳ Ｐゴシック" charset="0"/>
                <a:cs typeface="ＭＳ Ｐゴシック" charset="0"/>
              </a:rPr>
              <a:t>ível</a:t>
            </a:r>
            <a:endParaRPr lang="pt-PT" sz="2400" dirty="0" smtClean="0">
              <a:ea typeface="ＭＳ Ｐゴシック" charset="0"/>
              <a:cs typeface="ＭＳ Ｐゴシック" charset="0"/>
            </a:endParaRPr>
          </a:p>
          <a:p>
            <a:pPr lvl="1">
              <a:defRPr/>
            </a:pPr>
            <a:r>
              <a:rPr lang="pt-PT" sz="1800" dirty="0" smtClean="0">
                <a:ea typeface="ＭＳ Ｐゴシック" charset="0"/>
              </a:rPr>
              <a:t>O encaminhamento </a:t>
            </a:r>
            <a:r>
              <a:rPr lang="pt-PT" altLang="ja-JP" sz="1800" dirty="0" smtClean="0">
                <a:ea typeface="ＭＳ Ｐゴシック" charset="0"/>
              </a:rPr>
              <a:t>é baseado no endereço de destino</a:t>
            </a:r>
            <a:endParaRPr lang="pt-PT" sz="1800" dirty="0" smtClean="0">
              <a:ea typeface="ＭＳ Ｐゴシック" charset="0"/>
            </a:endParaRPr>
          </a:p>
          <a:p>
            <a:pPr lvl="1">
              <a:defRPr/>
            </a:pPr>
            <a:r>
              <a:rPr lang="pt-PT" sz="1800" dirty="0" smtClean="0">
                <a:ea typeface="ＭＳ Ｐゴシック" charset="0"/>
              </a:rPr>
              <a:t>Os comutadores podem memorizar os pacotes momentaneamente usando uma forma de trabalho dita </a:t>
            </a:r>
            <a:r>
              <a:rPr lang="pt-PT" sz="1800" i="1" dirty="0" err="1" smtClean="0">
                <a:ea typeface="ＭＳ Ｐゴシック" charset="0"/>
              </a:rPr>
              <a:t>store</a:t>
            </a:r>
            <a:r>
              <a:rPr lang="pt-PT" sz="1800" i="1" dirty="0" smtClean="0">
                <a:ea typeface="ＭＳ Ｐゴシック" charset="0"/>
              </a:rPr>
              <a:t> &amp; </a:t>
            </a:r>
            <a:r>
              <a:rPr lang="pt-PT" sz="1800" i="1" dirty="0" err="1" smtClean="0">
                <a:ea typeface="ＭＳ Ｐゴシック" charset="0"/>
              </a:rPr>
              <a:t>forward</a:t>
            </a:r>
            <a:endParaRPr lang="pt-PT" sz="1800" i="1" dirty="0" smtClean="0">
              <a:ea typeface="ＭＳ Ｐゴシック" charset="0"/>
            </a:endParaRPr>
          </a:p>
          <a:p>
            <a:pPr>
              <a:defRPr/>
            </a:pPr>
            <a:r>
              <a:rPr lang="pt-PT" sz="2400" dirty="0" smtClean="0">
                <a:ea typeface="ＭＳ Ｐゴシック" charset="0"/>
                <a:cs typeface="ＭＳ Ｐゴシック" charset="0"/>
              </a:rPr>
              <a:t>O computador no destino final reconstr</a:t>
            </a:r>
            <a:r>
              <a:rPr lang="pt-PT" altLang="ja-JP" sz="2400" dirty="0" smtClean="0">
                <a:ea typeface="ＭＳ Ｐゴシック" charset="0"/>
                <a:cs typeface="ＭＳ Ｐゴシック" charset="0"/>
              </a:rPr>
              <a:t>ói a mensagem original</a:t>
            </a:r>
            <a:endParaRPr lang="pt-PT" sz="2400" dirty="0">
              <a:ea typeface="ＭＳ Ｐゴシック" charset="0"/>
              <a:cs typeface="ＭＳ Ｐゴシック" charset="0"/>
            </a:endParaRPr>
          </a:p>
        </p:txBody>
      </p:sp>
      <p:sp>
        <p:nvSpPr>
          <p:cNvPr id="40964" name="Line 4"/>
          <p:cNvSpPr>
            <a:spLocks noChangeShapeType="1"/>
          </p:cNvSpPr>
          <p:nvPr/>
        </p:nvSpPr>
        <p:spPr bwMode="auto">
          <a:xfrm flipH="1">
            <a:off x="3135313" y="5145088"/>
            <a:ext cx="381000" cy="45561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65" name="Line 5"/>
          <p:cNvSpPr>
            <a:spLocks noChangeShapeType="1"/>
          </p:cNvSpPr>
          <p:nvPr/>
        </p:nvSpPr>
        <p:spPr bwMode="auto">
          <a:xfrm flipH="1">
            <a:off x="3516313" y="5829300"/>
            <a:ext cx="304800" cy="5318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66" name="Line 6"/>
          <p:cNvSpPr>
            <a:spLocks noChangeShapeType="1"/>
          </p:cNvSpPr>
          <p:nvPr/>
        </p:nvSpPr>
        <p:spPr bwMode="auto">
          <a:xfrm flipH="1">
            <a:off x="6103938" y="5297488"/>
            <a:ext cx="455612" cy="37941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67" name="Line 7"/>
          <p:cNvSpPr>
            <a:spLocks noChangeShapeType="1"/>
          </p:cNvSpPr>
          <p:nvPr/>
        </p:nvSpPr>
        <p:spPr bwMode="auto">
          <a:xfrm>
            <a:off x="7065963" y="6111875"/>
            <a:ext cx="781050" cy="14446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68" name="Line 8"/>
          <p:cNvSpPr>
            <a:spLocks noChangeShapeType="1"/>
          </p:cNvSpPr>
          <p:nvPr/>
        </p:nvSpPr>
        <p:spPr bwMode="auto">
          <a:xfrm flipV="1">
            <a:off x="7307263" y="5529263"/>
            <a:ext cx="623887" cy="1793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69" name="Line 9"/>
          <p:cNvSpPr>
            <a:spLocks noChangeShapeType="1"/>
          </p:cNvSpPr>
          <p:nvPr/>
        </p:nvSpPr>
        <p:spPr bwMode="auto">
          <a:xfrm>
            <a:off x="7229475" y="5708650"/>
            <a:ext cx="809625" cy="1587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70" name="Line 10"/>
          <p:cNvSpPr>
            <a:spLocks noChangeShapeType="1"/>
          </p:cNvSpPr>
          <p:nvPr/>
        </p:nvSpPr>
        <p:spPr bwMode="auto">
          <a:xfrm>
            <a:off x="3849688" y="5843588"/>
            <a:ext cx="542925" cy="46831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71" name="Line 11"/>
          <p:cNvSpPr>
            <a:spLocks noChangeShapeType="1"/>
          </p:cNvSpPr>
          <p:nvPr/>
        </p:nvSpPr>
        <p:spPr bwMode="auto">
          <a:xfrm flipH="1">
            <a:off x="3914775" y="5834063"/>
            <a:ext cx="105568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72" name="Line 12"/>
          <p:cNvSpPr>
            <a:spLocks noChangeShapeType="1"/>
          </p:cNvSpPr>
          <p:nvPr/>
        </p:nvSpPr>
        <p:spPr bwMode="auto">
          <a:xfrm flipH="1">
            <a:off x="4392613" y="5843588"/>
            <a:ext cx="655637" cy="46831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73" name="Line 13"/>
          <p:cNvSpPr>
            <a:spLocks noChangeShapeType="1"/>
          </p:cNvSpPr>
          <p:nvPr/>
        </p:nvSpPr>
        <p:spPr bwMode="auto">
          <a:xfrm flipV="1">
            <a:off x="4410075" y="5700713"/>
            <a:ext cx="1735138" cy="63023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74" name="Line 14"/>
          <p:cNvSpPr>
            <a:spLocks noChangeShapeType="1"/>
          </p:cNvSpPr>
          <p:nvPr/>
        </p:nvSpPr>
        <p:spPr bwMode="auto">
          <a:xfrm>
            <a:off x="6188075" y="5700713"/>
            <a:ext cx="102552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75" name="Line 15"/>
          <p:cNvSpPr>
            <a:spLocks noChangeShapeType="1"/>
          </p:cNvSpPr>
          <p:nvPr/>
        </p:nvSpPr>
        <p:spPr bwMode="auto">
          <a:xfrm>
            <a:off x="6188075" y="5708650"/>
            <a:ext cx="863600" cy="3905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76" name="Line 16"/>
          <p:cNvSpPr>
            <a:spLocks noChangeShapeType="1"/>
          </p:cNvSpPr>
          <p:nvPr/>
        </p:nvSpPr>
        <p:spPr bwMode="auto">
          <a:xfrm flipV="1">
            <a:off x="6188075" y="5692775"/>
            <a:ext cx="1025525" cy="58896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77" name="Line 17"/>
          <p:cNvSpPr>
            <a:spLocks noChangeShapeType="1"/>
          </p:cNvSpPr>
          <p:nvPr/>
        </p:nvSpPr>
        <p:spPr bwMode="auto">
          <a:xfrm flipV="1">
            <a:off x="6262688" y="6096000"/>
            <a:ext cx="709612" cy="1809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78" name="Line 18"/>
          <p:cNvSpPr>
            <a:spLocks noChangeShapeType="1"/>
          </p:cNvSpPr>
          <p:nvPr/>
        </p:nvSpPr>
        <p:spPr bwMode="auto">
          <a:xfrm flipH="1">
            <a:off x="3109913" y="5202238"/>
            <a:ext cx="1468437" cy="4206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79" name="Line 19"/>
          <p:cNvSpPr>
            <a:spLocks noChangeShapeType="1"/>
          </p:cNvSpPr>
          <p:nvPr/>
        </p:nvSpPr>
        <p:spPr bwMode="auto">
          <a:xfrm>
            <a:off x="1565275" y="5416550"/>
            <a:ext cx="304800" cy="2254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80" name="Line 20"/>
          <p:cNvSpPr>
            <a:spLocks noChangeShapeType="1"/>
          </p:cNvSpPr>
          <p:nvPr/>
        </p:nvSpPr>
        <p:spPr bwMode="auto">
          <a:xfrm flipH="1">
            <a:off x="1519238" y="5656263"/>
            <a:ext cx="447675" cy="47783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81" name="Line 21"/>
          <p:cNvSpPr>
            <a:spLocks noChangeShapeType="1"/>
          </p:cNvSpPr>
          <p:nvPr/>
        </p:nvSpPr>
        <p:spPr bwMode="auto">
          <a:xfrm>
            <a:off x="5646738" y="5364163"/>
            <a:ext cx="598487" cy="32861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82" name="Line 22"/>
          <p:cNvSpPr>
            <a:spLocks noChangeShapeType="1"/>
          </p:cNvSpPr>
          <p:nvPr/>
        </p:nvSpPr>
        <p:spPr bwMode="auto">
          <a:xfrm>
            <a:off x="4445000" y="5202238"/>
            <a:ext cx="1301750" cy="18573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83" name="Line 23"/>
          <p:cNvSpPr>
            <a:spLocks noChangeShapeType="1"/>
          </p:cNvSpPr>
          <p:nvPr/>
        </p:nvSpPr>
        <p:spPr bwMode="auto">
          <a:xfrm>
            <a:off x="1966913" y="5656263"/>
            <a:ext cx="544512" cy="473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84" name="Line 24"/>
          <p:cNvSpPr>
            <a:spLocks noChangeShapeType="1"/>
          </p:cNvSpPr>
          <p:nvPr/>
        </p:nvSpPr>
        <p:spPr bwMode="auto">
          <a:xfrm flipH="1">
            <a:off x="2030413" y="5648325"/>
            <a:ext cx="10572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85" name="Line 25"/>
          <p:cNvSpPr>
            <a:spLocks noChangeShapeType="1"/>
          </p:cNvSpPr>
          <p:nvPr/>
        </p:nvSpPr>
        <p:spPr bwMode="auto">
          <a:xfrm flipH="1">
            <a:off x="2511425" y="5659438"/>
            <a:ext cx="652463" cy="469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86" name="Line 26"/>
          <p:cNvSpPr>
            <a:spLocks noChangeShapeType="1"/>
          </p:cNvSpPr>
          <p:nvPr/>
        </p:nvSpPr>
        <p:spPr bwMode="auto">
          <a:xfrm>
            <a:off x="3163888" y="5659438"/>
            <a:ext cx="622300" cy="14446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87" name="Line 27"/>
          <p:cNvSpPr>
            <a:spLocks noChangeShapeType="1"/>
          </p:cNvSpPr>
          <p:nvPr/>
        </p:nvSpPr>
        <p:spPr bwMode="auto">
          <a:xfrm flipV="1">
            <a:off x="2527300" y="5803900"/>
            <a:ext cx="1420813" cy="3444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88" name="Line 28"/>
          <p:cNvSpPr>
            <a:spLocks noChangeShapeType="1"/>
          </p:cNvSpPr>
          <p:nvPr/>
        </p:nvSpPr>
        <p:spPr bwMode="auto">
          <a:xfrm flipV="1">
            <a:off x="1925638" y="5194300"/>
            <a:ext cx="827087" cy="406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89" name="Line 29"/>
          <p:cNvSpPr>
            <a:spLocks noChangeShapeType="1"/>
          </p:cNvSpPr>
          <p:nvPr/>
        </p:nvSpPr>
        <p:spPr bwMode="auto">
          <a:xfrm flipV="1">
            <a:off x="3792538" y="5297488"/>
            <a:ext cx="730250" cy="4841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90" name="Line 30"/>
          <p:cNvSpPr>
            <a:spLocks noChangeShapeType="1"/>
          </p:cNvSpPr>
          <p:nvPr/>
        </p:nvSpPr>
        <p:spPr bwMode="auto">
          <a:xfrm flipH="1">
            <a:off x="1119188" y="5700713"/>
            <a:ext cx="831850" cy="1666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91" name="Line 31"/>
          <p:cNvSpPr>
            <a:spLocks noChangeShapeType="1"/>
          </p:cNvSpPr>
          <p:nvPr/>
        </p:nvSpPr>
        <p:spPr bwMode="auto">
          <a:xfrm>
            <a:off x="4551363" y="5265738"/>
            <a:ext cx="441325" cy="53816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92" name="Line 32"/>
          <p:cNvSpPr>
            <a:spLocks noChangeShapeType="1"/>
          </p:cNvSpPr>
          <p:nvPr/>
        </p:nvSpPr>
        <p:spPr bwMode="auto">
          <a:xfrm>
            <a:off x="4978400" y="5734050"/>
            <a:ext cx="1166813" cy="57626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93" name="Line 33"/>
          <p:cNvSpPr>
            <a:spLocks noChangeShapeType="1"/>
          </p:cNvSpPr>
          <p:nvPr/>
        </p:nvSpPr>
        <p:spPr bwMode="auto">
          <a:xfrm>
            <a:off x="2752725" y="5194300"/>
            <a:ext cx="358775" cy="4508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94" name="Line 34"/>
          <p:cNvSpPr>
            <a:spLocks noChangeShapeType="1"/>
          </p:cNvSpPr>
          <p:nvPr/>
        </p:nvSpPr>
        <p:spPr bwMode="auto">
          <a:xfrm flipV="1">
            <a:off x="5148263" y="5692775"/>
            <a:ext cx="1022350" cy="1000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95" name="Rectangle 35"/>
          <p:cNvSpPr>
            <a:spLocks noChangeArrowheads="1"/>
          </p:cNvSpPr>
          <p:nvPr/>
        </p:nvSpPr>
        <p:spPr bwMode="auto">
          <a:xfrm>
            <a:off x="1652588" y="5600700"/>
            <a:ext cx="425450" cy="222250"/>
          </a:xfrm>
          <a:prstGeom prst="rect">
            <a:avLst/>
          </a:prstGeom>
          <a:solidFill>
            <a:srgbClr val="618FFD"/>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pt-PT"/>
          </a:p>
        </p:txBody>
      </p:sp>
      <p:sp>
        <p:nvSpPr>
          <p:cNvPr id="40996" name="Oval 36"/>
          <p:cNvSpPr>
            <a:spLocks noChangeArrowheads="1"/>
          </p:cNvSpPr>
          <p:nvPr/>
        </p:nvSpPr>
        <p:spPr bwMode="auto">
          <a:xfrm>
            <a:off x="7639050" y="6134100"/>
            <a:ext cx="474663" cy="293688"/>
          </a:xfrm>
          <a:prstGeom prst="ellipse">
            <a:avLst/>
          </a:prstGeom>
          <a:solidFill>
            <a:srgbClr val="000099"/>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pt-PT"/>
          </a:p>
        </p:txBody>
      </p:sp>
      <p:sp>
        <p:nvSpPr>
          <p:cNvPr id="40997" name="Rectangle 37"/>
          <p:cNvSpPr>
            <a:spLocks noChangeArrowheads="1"/>
          </p:cNvSpPr>
          <p:nvPr/>
        </p:nvSpPr>
        <p:spPr bwMode="auto">
          <a:xfrm>
            <a:off x="2316163" y="6000750"/>
            <a:ext cx="428625" cy="222250"/>
          </a:xfrm>
          <a:prstGeom prst="rect">
            <a:avLst/>
          </a:prstGeom>
          <a:solidFill>
            <a:srgbClr val="618FFD"/>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pt-PT"/>
          </a:p>
        </p:txBody>
      </p:sp>
      <p:sp>
        <p:nvSpPr>
          <p:cNvPr id="40998" name="Rectangle 38"/>
          <p:cNvSpPr>
            <a:spLocks noChangeArrowheads="1"/>
          </p:cNvSpPr>
          <p:nvPr/>
        </p:nvSpPr>
        <p:spPr bwMode="auto">
          <a:xfrm>
            <a:off x="6973888" y="5600700"/>
            <a:ext cx="428625" cy="222250"/>
          </a:xfrm>
          <a:prstGeom prst="rect">
            <a:avLst/>
          </a:prstGeom>
          <a:solidFill>
            <a:srgbClr val="618FFD"/>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pt-PT"/>
          </a:p>
        </p:txBody>
      </p:sp>
      <p:sp>
        <p:nvSpPr>
          <p:cNvPr id="40999" name="Rectangle 39"/>
          <p:cNvSpPr>
            <a:spLocks noChangeArrowheads="1"/>
          </p:cNvSpPr>
          <p:nvPr/>
        </p:nvSpPr>
        <p:spPr bwMode="auto">
          <a:xfrm>
            <a:off x="5910263" y="5600700"/>
            <a:ext cx="425450" cy="222250"/>
          </a:xfrm>
          <a:prstGeom prst="rect">
            <a:avLst/>
          </a:prstGeom>
          <a:solidFill>
            <a:srgbClr val="618FFD"/>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pt-PT"/>
          </a:p>
        </p:txBody>
      </p:sp>
      <p:sp>
        <p:nvSpPr>
          <p:cNvPr id="41000" name="Rectangle 40"/>
          <p:cNvSpPr>
            <a:spLocks noChangeArrowheads="1"/>
          </p:cNvSpPr>
          <p:nvPr/>
        </p:nvSpPr>
        <p:spPr bwMode="auto">
          <a:xfrm>
            <a:off x="5910263" y="6134100"/>
            <a:ext cx="425450" cy="220663"/>
          </a:xfrm>
          <a:prstGeom prst="rect">
            <a:avLst/>
          </a:prstGeom>
          <a:solidFill>
            <a:srgbClr val="618FFD"/>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pt-PT"/>
          </a:p>
        </p:txBody>
      </p:sp>
      <p:sp>
        <p:nvSpPr>
          <p:cNvPr id="41001" name="Rectangle 41"/>
          <p:cNvSpPr>
            <a:spLocks noChangeArrowheads="1"/>
          </p:cNvSpPr>
          <p:nvPr/>
        </p:nvSpPr>
        <p:spPr bwMode="auto">
          <a:xfrm>
            <a:off x="4845050" y="5645150"/>
            <a:ext cx="427038" cy="222250"/>
          </a:xfrm>
          <a:prstGeom prst="rect">
            <a:avLst/>
          </a:prstGeom>
          <a:solidFill>
            <a:srgbClr val="618FFD"/>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pt-PT"/>
          </a:p>
        </p:txBody>
      </p:sp>
      <p:sp>
        <p:nvSpPr>
          <p:cNvPr id="41002" name="Rectangle 42"/>
          <p:cNvSpPr>
            <a:spLocks noChangeArrowheads="1"/>
          </p:cNvSpPr>
          <p:nvPr/>
        </p:nvSpPr>
        <p:spPr bwMode="auto">
          <a:xfrm>
            <a:off x="4311650" y="5113338"/>
            <a:ext cx="428625" cy="222250"/>
          </a:xfrm>
          <a:prstGeom prst="rect">
            <a:avLst/>
          </a:prstGeom>
          <a:solidFill>
            <a:srgbClr val="618FFD"/>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pt-PT"/>
          </a:p>
        </p:txBody>
      </p:sp>
      <p:sp>
        <p:nvSpPr>
          <p:cNvPr id="41003" name="Rectangle 43"/>
          <p:cNvSpPr>
            <a:spLocks noChangeArrowheads="1"/>
          </p:cNvSpPr>
          <p:nvPr/>
        </p:nvSpPr>
        <p:spPr bwMode="auto">
          <a:xfrm>
            <a:off x="4179888" y="6134100"/>
            <a:ext cx="427037" cy="220663"/>
          </a:xfrm>
          <a:prstGeom prst="rect">
            <a:avLst/>
          </a:prstGeom>
          <a:solidFill>
            <a:srgbClr val="618FFD"/>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pt-PT"/>
          </a:p>
        </p:txBody>
      </p:sp>
      <p:sp>
        <p:nvSpPr>
          <p:cNvPr id="41004" name="Rectangle 44"/>
          <p:cNvSpPr>
            <a:spLocks noChangeArrowheads="1"/>
          </p:cNvSpPr>
          <p:nvPr/>
        </p:nvSpPr>
        <p:spPr bwMode="auto">
          <a:xfrm>
            <a:off x="5481638" y="5246688"/>
            <a:ext cx="428625" cy="222250"/>
          </a:xfrm>
          <a:prstGeom prst="rect">
            <a:avLst/>
          </a:prstGeom>
          <a:solidFill>
            <a:srgbClr val="618FFD"/>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pt-PT"/>
          </a:p>
        </p:txBody>
      </p:sp>
      <p:sp>
        <p:nvSpPr>
          <p:cNvPr id="41005" name="Rectangle 45"/>
          <p:cNvSpPr>
            <a:spLocks noChangeArrowheads="1"/>
          </p:cNvSpPr>
          <p:nvPr/>
        </p:nvSpPr>
        <p:spPr bwMode="auto">
          <a:xfrm>
            <a:off x="2954338" y="5511800"/>
            <a:ext cx="427037" cy="222250"/>
          </a:xfrm>
          <a:prstGeom prst="rect">
            <a:avLst/>
          </a:prstGeom>
          <a:solidFill>
            <a:srgbClr val="618FFD"/>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pt-PT"/>
          </a:p>
        </p:txBody>
      </p:sp>
      <p:sp>
        <p:nvSpPr>
          <p:cNvPr id="41006" name="Rectangle 46"/>
          <p:cNvSpPr>
            <a:spLocks noChangeArrowheads="1"/>
          </p:cNvSpPr>
          <p:nvPr/>
        </p:nvSpPr>
        <p:spPr bwMode="auto">
          <a:xfrm>
            <a:off x="3619500" y="5734050"/>
            <a:ext cx="427038" cy="222250"/>
          </a:xfrm>
          <a:prstGeom prst="rect">
            <a:avLst/>
          </a:prstGeom>
          <a:solidFill>
            <a:srgbClr val="618FFD"/>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pt-PT"/>
          </a:p>
        </p:txBody>
      </p:sp>
      <p:sp>
        <p:nvSpPr>
          <p:cNvPr id="41007" name="Rectangle 47"/>
          <p:cNvSpPr>
            <a:spLocks noChangeArrowheads="1"/>
          </p:cNvSpPr>
          <p:nvPr/>
        </p:nvSpPr>
        <p:spPr bwMode="auto">
          <a:xfrm>
            <a:off x="2449513" y="5068888"/>
            <a:ext cx="427037" cy="222250"/>
          </a:xfrm>
          <a:prstGeom prst="rect">
            <a:avLst/>
          </a:prstGeom>
          <a:solidFill>
            <a:srgbClr val="618FFD"/>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pt-PT"/>
          </a:p>
        </p:txBody>
      </p:sp>
      <p:sp>
        <p:nvSpPr>
          <p:cNvPr id="41008" name="Rectangle 48"/>
          <p:cNvSpPr>
            <a:spLocks noChangeArrowheads="1"/>
          </p:cNvSpPr>
          <p:nvPr/>
        </p:nvSpPr>
        <p:spPr bwMode="auto">
          <a:xfrm>
            <a:off x="6840538" y="6000750"/>
            <a:ext cx="428625" cy="222250"/>
          </a:xfrm>
          <a:prstGeom prst="rect">
            <a:avLst/>
          </a:prstGeom>
          <a:solidFill>
            <a:srgbClr val="618FFD"/>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pt-PT"/>
          </a:p>
        </p:txBody>
      </p:sp>
      <p:sp>
        <p:nvSpPr>
          <p:cNvPr id="41009" name="Oval 49"/>
          <p:cNvSpPr>
            <a:spLocks noChangeArrowheads="1"/>
          </p:cNvSpPr>
          <p:nvPr/>
        </p:nvSpPr>
        <p:spPr bwMode="auto">
          <a:xfrm>
            <a:off x="7772400" y="5734050"/>
            <a:ext cx="474663" cy="295275"/>
          </a:xfrm>
          <a:prstGeom prst="ellipse">
            <a:avLst/>
          </a:prstGeom>
          <a:solidFill>
            <a:srgbClr val="000099"/>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pt-PT"/>
          </a:p>
        </p:txBody>
      </p:sp>
      <p:sp>
        <p:nvSpPr>
          <p:cNvPr id="41010" name="Oval 50"/>
          <p:cNvSpPr>
            <a:spLocks noChangeArrowheads="1"/>
          </p:cNvSpPr>
          <p:nvPr/>
        </p:nvSpPr>
        <p:spPr bwMode="auto">
          <a:xfrm>
            <a:off x="7772400" y="5335588"/>
            <a:ext cx="474663" cy="293687"/>
          </a:xfrm>
          <a:prstGeom prst="ellipse">
            <a:avLst/>
          </a:prstGeom>
          <a:solidFill>
            <a:srgbClr val="000099"/>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pt-PT"/>
          </a:p>
        </p:txBody>
      </p:sp>
      <p:sp>
        <p:nvSpPr>
          <p:cNvPr id="41011" name="Oval 51"/>
          <p:cNvSpPr>
            <a:spLocks noChangeArrowheads="1"/>
          </p:cNvSpPr>
          <p:nvPr/>
        </p:nvSpPr>
        <p:spPr bwMode="auto">
          <a:xfrm>
            <a:off x="1311275" y="6000750"/>
            <a:ext cx="473075" cy="295275"/>
          </a:xfrm>
          <a:prstGeom prst="ellipse">
            <a:avLst/>
          </a:prstGeom>
          <a:solidFill>
            <a:srgbClr val="000099"/>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pt-PT"/>
          </a:p>
        </p:txBody>
      </p:sp>
      <p:sp>
        <p:nvSpPr>
          <p:cNvPr id="41012" name="Oval 52"/>
          <p:cNvSpPr>
            <a:spLocks noChangeArrowheads="1"/>
          </p:cNvSpPr>
          <p:nvPr/>
        </p:nvSpPr>
        <p:spPr bwMode="auto">
          <a:xfrm>
            <a:off x="852488" y="5707063"/>
            <a:ext cx="474662" cy="293687"/>
          </a:xfrm>
          <a:prstGeom prst="ellipse">
            <a:avLst/>
          </a:prstGeom>
          <a:solidFill>
            <a:srgbClr val="000099"/>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pt-PT"/>
          </a:p>
        </p:txBody>
      </p:sp>
      <p:sp>
        <p:nvSpPr>
          <p:cNvPr id="41013" name="Oval 53"/>
          <p:cNvSpPr>
            <a:spLocks noChangeArrowheads="1"/>
          </p:cNvSpPr>
          <p:nvPr/>
        </p:nvSpPr>
        <p:spPr bwMode="auto">
          <a:xfrm>
            <a:off x="1177925" y="5202238"/>
            <a:ext cx="474663" cy="293687"/>
          </a:xfrm>
          <a:prstGeom prst="ellipse">
            <a:avLst/>
          </a:prstGeom>
          <a:solidFill>
            <a:srgbClr val="000099"/>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pt-PT"/>
          </a:p>
        </p:txBody>
      </p:sp>
      <p:sp>
        <p:nvSpPr>
          <p:cNvPr id="41014" name="Rectangle 54"/>
          <p:cNvSpPr>
            <a:spLocks noChangeArrowheads="1"/>
          </p:cNvSpPr>
          <p:nvPr/>
        </p:nvSpPr>
        <p:spPr bwMode="auto">
          <a:xfrm>
            <a:off x="1787525" y="5635625"/>
            <a:ext cx="152400" cy="152400"/>
          </a:xfrm>
          <a:prstGeom prst="rect">
            <a:avLst/>
          </a:prstGeom>
          <a:solidFill>
            <a:schemeClr val="accent1"/>
          </a:solidFill>
          <a:ln>
            <a:noFill/>
          </a:ln>
          <a:extLst>
            <a:ext uri="{91240B29-F687-4f45-9708-019B960494DF}">
              <a14:hiddenLine xmlns:a14="http://schemas.microsoft.com/office/drawing/2010/main" w="50800">
                <a:solidFill>
                  <a:srgbClr val="000000"/>
                </a:solidFill>
                <a:miter lim="800000"/>
                <a:headEnd/>
                <a:tailEnd/>
              </a14:hiddenLine>
            </a:ext>
          </a:extLst>
        </p:spPr>
        <p:txBody>
          <a:bodyPr wrap="none" anchor="ctr"/>
          <a:lstStyle/>
          <a:p>
            <a:endParaRPr lang="pt-PT"/>
          </a:p>
        </p:txBody>
      </p:sp>
      <p:sp>
        <p:nvSpPr>
          <p:cNvPr id="41015" name="Rectangle 55"/>
          <p:cNvSpPr>
            <a:spLocks noChangeArrowheads="1"/>
          </p:cNvSpPr>
          <p:nvPr/>
        </p:nvSpPr>
        <p:spPr bwMode="auto">
          <a:xfrm>
            <a:off x="6046788" y="5635625"/>
            <a:ext cx="152400" cy="152400"/>
          </a:xfrm>
          <a:prstGeom prst="rect">
            <a:avLst/>
          </a:prstGeom>
          <a:solidFill>
            <a:schemeClr val="accent1"/>
          </a:solidFill>
          <a:ln>
            <a:noFill/>
          </a:ln>
          <a:extLst>
            <a:ext uri="{91240B29-F687-4f45-9708-019B960494DF}">
              <a14:hiddenLine xmlns:a14="http://schemas.microsoft.com/office/drawing/2010/main" w="50800">
                <a:solidFill>
                  <a:srgbClr val="000000"/>
                </a:solidFill>
                <a:miter lim="800000"/>
                <a:headEnd/>
                <a:tailEnd/>
              </a14:hiddenLine>
            </a:ext>
          </a:extLst>
        </p:spPr>
        <p:txBody>
          <a:bodyPr wrap="none" anchor="ctr"/>
          <a:lstStyle/>
          <a:p>
            <a:endParaRPr lang="pt-PT"/>
          </a:p>
        </p:txBody>
      </p:sp>
      <p:sp>
        <p:nvSpPr>
          <p:cNvPr id="41016" name="Rectangle 56"/>
          <p:cNvSpPr>
            <a:spLocks noChangeArrowheads="1"/>
          </p:cNvSpPr>
          <p:nvPr/>
        </p:nvSpPr>
        <p:spPr bwMode="auto">
          <a:xfrm>
            <a:off x="4983163" y="5676900"/>
            <a:ext cx="152400" cy="152400"/>
          </a:xfrm>
          <a:prstGeom prst="rect">
            <a:avLst/>
          </a:prstGeom>
          <a:solidFill>
            <a:schemeClr val="accent1"/>
          </a:solidFill>
          <a:ln>
            <a:noFill/>
          </a:ln>
          <a:extLst>
            <a:ext uri="{91240B29-F687-4f45-9708-019B960494DF}">
              <a14:hiddenLine xmlns:a14="http://schemas.microsoft.com/office/drawing/2010/main" w="50800">
                <a:solidFill>
                  <a:srgbClr val="000000"/>
                </a:solidFill>
                <a:miter lim="800000"/>
                <a:headEnd/>
                <a:tailEnd/>
              </a14:hiddenLine>
            </a:ext>
          </a:extLst>
        </p:spPr>
        <p:txBody>
          <a:bodyPr wrap="none" anchor="ctr"/>
          <a:lstStyle/>
          <a:p>
            <a:endParaRPr lang="pt-PT"/>
          </a:p>
        </p:txBody>
      </p:sp>
      <p:sp>
        <p:nvSpPr>
          <p:cNvPr id="41017" name="Rectangle 57"/>
          <p:cNvSpPr>
            <a:spLocks noChangeArrowheads="1"/>
          </p:cNvSpPr>
          <p:nvPr/>
        </p:nvSpPr>
        <p:spPr bwMode="auto">
          <a:xfrm>
            <a:off x="3757613" y="5768975"/>
            <a:ext cx="152400" cy="152400"/>
          </a:xfrm>
          <a:prstGeom prst="rect">
            <a:avLst/>
          </a:prstGeom>
          <a:solidFill>
            <a:schemeClr val="accent1"/>
          </a:solidFill>
          <a:ln>
            <a:noFill/>
          </a:ln>
          <a:extLst>
            <a:ext uri="{91240B29-F687-4f45-9708-019B960494DF}">
              <a14:hiddenLine xmlns:a14="http://schemas.microsoft.com/office/drawing/2010/main" w="50800">
                <a:solidFill>
                  <a:srgbClr val="000000"/>
                </a:solidFill>
                <a:miter lim="800000"/>
                <a:headEnd/>
                <a:tailEnd/>
              </a14:hiddenLine>
            </a:ext>
          </a:extLst>
        </p:spPr>
        <p:txBody>
          <a:bodyPr wrap="none" anchor="ctr"/>
          <a:lstStyle/>
          <a:p>
            <a:endParaRPr lang="pt-PT"/>
          </a:p>
        </p:txBody>
      </p:sp>
      <p:sp>
        <p:nvSpPr>
          <p:cNvPr id="41018" name="Rectangle 58"/>
          <p:cNvSpPr>
            <a:spLocks noChangeArrowheads="1"/>
          </p:cNvSpPr>
          <p:nvPr/>
        </p:nvSpPr>
        <p:spPr bwMode="auto">
          <a:xfrm>
            <a:off x="3090863" y="5546725"/>
            <a:ext cx="152400" cy="152400"/>
          </a:xfrm>
          <a:prstGeom prst="rect">
            <a:avLst/>
          </a:prstGeom>
          <a:solidFill>
            <a:schemeClr val="accent1"/>
          </a:solidFill>
          <a:ln>
            <a:noFill/>
          </a:ln>
          <a:extLst>
            <a:ext uri="{91240B29-F687-4f45-9708-019B960494DF}">
              <a14:hiddenLine xmlns:a14="http://schemas.microsoft.com/office/drawing/2010/main" w="50800">
                <a:solidFill>
                  <a:srgbClr val="000000"/>
                </a:solidFill>
                <a:miter lim="800000"/>
                <a:headEnd/>
                <a:tailEnd/>
              </a14:hiddenLine>
            </a:ext>
          </a:extLst>
        </p:spPr>
        <p:txBody>
          <a:bodyPr wrap="none" anchor="ctr"/>
          <a:lstStyle/>
          <a:p>
            <a:endParaRPr lang="pt-PT"/>
          </a:p>
        </p:txBody>
      </p:sp>
      <p:sp>
        <p:nvSpPr>
          <p:cNvPr id="41019" name="Rectangle 59"/>
          <p:cNvSpPr>
            <a:spLocks noChangeArrowheads="1"/>
          </p:cNvSpPr>
          <p:nvPr/>
        </p:nvSpPr>
        <p:spPr bwMode="auto">
          <a:xfrm>
            <a:off x="7112000" y="5635625"/>
            <a:ext cx="152400" cy="152400"/>
          </a:xfrm>
          <a:prstGeom prst="rect">
            <a:avLst/>
          </a:prstGeom>
          <a:solidFill>
            <a:schemeClr val="accent1"/>
          </a:solidFill>
          <a:ln>
            <a:noFill/>
          </a:ln>
          <a:extLst>
            <a:ext uri="{91240B29-F687-4f45-9708-019B960494DF}">
              <a14:hiddenLine xmlns:a14="http://schemas.microsoft.com/office/drawing/2010/main" w="50800">
                <a:solidFill>
                  <a:srgbClr val="000000"/>
                </a:solidFill>
                <a:miter lim="800000"/>
                <a:headEnd/>
                <a:tailEnd/>
              </a14:hiddenLine>
            </a:ext>
          </a:extLst>
        </p:spPr>
        <p:txBody>
          <a:bodyPr wrap="none" anchor="ctr"/>
          <a:lstStyle/>
          <a:p>
            <a:endParaRPr lang="pt-PT"/>
          </a:p>
        </p:txBody>
      </p:sp>
      <p:sp>
        <p:nvSpPr>
          <p:cNvPr id="62" name="Line 61"/>
          <p:cNvSpPr>
            <a:spLocks noChangeShapeType="1"/>
          </p:cNvSpPr>
          <p:nvPr/>
        </p:nvSpPr>
        <p:spPr bwMode="auto">
          <a:xfrm flipV="1">
            <a:off x="1841500" y="5600700"/>
            <a:ext cx="1293813" cy="7620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3" name="Line 62"/>
          <p:cNvSpPr>
            <a:spLocks noChangeShapeType="1"/>
          </p:cNvSpPr>
          <p:nvPr/>
        </p:nvSpPr>
        <p:spPr bwMode="auto">
          <a:xfrm>
            <a:off x="3135313" y="5600700"/>
            <a:ext cx="685800" cy="22860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4" name="Line 63"/>
          <p:cNvSpPr>
            <a:spLocks noChangeShapeType="1"/>
          </p:cNvSpPr>
          <p:nvPr/>
        </p:nvSpPr>
        <p:spPr bwMode="auto">
          <a:xfrm>
            <a:off x="3821113" y="5829300"/>
            <a:ext cx="1062037" cy="46038"/>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5" name="Line 64"/>
          <p:cNvSpPr>
            <a:spLocks noChangeShapeType="1"/>
          </p:cNvSpPr>
          <p:nvPr/>
        </p:nvSpPr>
        <p:spPr bwMode="auto">
          <a:xfrm flipV="1">
            <a:off x="4959350" y="5676900"/>
            <a:ext cx="1144588" cy="153988"/>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6" name="Line 65"/>
          <p:cNvSpPr>
            <a:spLocks noChangeShapeType="1"/>
          </p:cNvSpPr>
          <p:nvPr/>
        </p:nvSpPr>
        <p:spPr bwMode="auto">
          <a:xfrm>
            <a:off x="6103938" y="5676900"/>
            <a:ext cx="1065212" cy="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025" name="Oval 67"/>
          <p:cNvSpPr>
            <a:spLocks noChangeArrowheads="1"/>
          </p:cNvSpPr>
          <p:nvPr/>
        </p:nvSpPr>
        <p:spPr bwMode="auto">
          <a:xfrm>
            <a:off x="3287713" y="4992688"/>
            <a:ext cx="474662" cy="295275"/>
          </a:xfrm>
          <a:prstGeom prst="ellipse">
            <a:avLst/>
          </a:prstGeom>
          <a:solidFill>
            <a:srgbClr val="618FFD"/>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pt-PT"/>
          </a:p>
        </p:txBody>
      </p:sp>
      <p:sp>
        <p:nvSpPr>
          <p:cNvPr id="41026" name="Oval 68"/>
          <p:cNvSpPr>
            <a:spLocks noChangeArrowheads="1"/>
          </p:cNvSpPr>
          <p:nvPr/>
        </p:nvSpPr>
        <p:spPr bwMode="auto">
          <a:xfrm>
            <a:off x="3287713" y="6210300"/>
            <a:ext cx="474662" cy="293688"/>
          </a:xfrm>
          <a:prstGeom prst="ellipse">
            <a:avLst/>
          </a:prstGeom>
          <a:solidFill>
            <a:srgbClr val="618FFD"/>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pt-PT"/>
          </a:p>
        </p:txBody>
      </p:sp>
      <p:sp>
        <p:nvSpPr>
          <p:cNvPr id="41027" name="Oval 69"/>
          <p:cNvSpPr>
            <a:spLocks noChangeArrowheads="1"/>
          </p:cNvSpPr>
          <p:nvPr/>
        </p:nvSpPr>
        <p:spPr bwMode="auto">
          <a:xfrm>
            <a:off x="6330950" y="5145088"/>
            <a:ext cx="474663" cy="295275"/>
          </a:xfrm>
          <a:prstGeom prst="ellipse">
            <a:avLst/>
          </a:prstGeom>
          <a:solidFill>
            <a:srgbClr val="618FFD"/>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pt-PT"/>
          </a:p>
        </p:txBody>
      </p:sp>
      <p:grpSp>
        <p:nvGrpSpPr>
          <p:cNvPr id="70" name="Group 72"/>
          <p:cNvGrpSpPr>
            <a:grpSpLocks/>
          </p:cNvGrpSpPr>
          <p:nvPr/>
        </p:nvGrpSpPr>
        <p:grpSpPr bwMode="auto">
          <a:xfrm>
            <a:off x="827088" y="5373688"/>
            <a:ext cx="7426325" cy="609600"/>
            <a:chOff x="820737" y="5105400"/>
            <a:chExt cx="7426326" cy="609600"/>
          </a:xfrm>
        </p:grpSpPr>
        <p:sp>
          <p:nvSpPr>
            <p:cNvPr id="41031" name="Oval 50"/>
            <p:cNvSpPr>
              <a:spLocks noChangeArrowheads="1"/>
            </p:cNvSpPr>
            <p:nvPr/>
          </p:nvSpPr>
          <p:spPr bwMode="auto">
            <a:xfrm>
              <a:off x="7772400" y="5105400"/>
              <a:ext cx="474663" cy="293688"/>
            </a:xfrm>
            <a:prstGeom prst="ellipse">
              <a:avLst/>
            </a:prstGeom>
            <a:solidFill>
              <a:srgbClr val="FF9933"/>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pt-PT"/>
            </a:p>
          </p:txBody>
        </p:sp>
        <p:sp>
          <p:nvSpPr>
            <p:cNvPr id="41032" name="Oval 50"/>
            <p:cNvSpPr>
              <a:spLocks noChangeArrowheads="1"/>
            </p:cNvSpPr>
            <p:nvPr/>
          </p:nvSpPr>
          <p:spPr bwMode="auto">
            <a:xfrm>
              <a:off x="820737" y="5410200"/>
              <a:ext cx="474663" cy="304800"/>
            </a:xfrm>
            <a:prstGeom prst="ellipse">
              <a:avLst/>
            </a:prstGeom>
            <a:solidFill>
              <a:srgbClr val="FF9933"/>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pt-PT"/>
            </a:p>
          </p:txBody>
        </p:sp>
      </p:grpSp>
      <p:sp>
        <p:nvSpPr>
          <p:cNvPr id="73" name="Line 60"/>
          <p:cNvSpPr>
            <a:spLocks noChangeShapeType="1"/>
          </p:cNvSpPr>
          <p:nvPr/>
        </p:nvSpPr>
        <p:spPr bwMode="auto">
          <a:xfrm flipV="1">
            <a:off x="1225550" y="5676900"/>
            <a:ext cx="615950" cy="153988"/>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4" name="Line 66"/>
          <p:cNvSpPr>
            <a:spLocks noChangeShapeType="1"/>
          </p:cNvSpPr>
          <p:nvPr/>
        </p:nvSpPr>
        <p:spPr bwMode="auto">
          <a:xfrm flipV="1">
            <a:off x="7245350" y="5527675"/>
            <a:ext cx="760413" cy="150813"/>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70"/>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3"/>
                                        </p:tgtEl>
                                        <p:attrNameLst>
                                          <p:attrName>style.visibility</p:attrName>
                                        </p:attrNameLst>
                                      </p:cBhvr>
                                      <p:to>
                                        <p:strVal val="visible"/>
                                      </p:to>
                                    </p:set>
                                  </p:childTnLst>
                                </p:cTn>
                              </p:par>
                            </p:childTnLst>
                          </p:cTn>
                        </p:par>
                        <p:par>
                          <p:cTn id="29" fill="hold" nodeType="afterGroup">
                            <p:stCondLst>
                              <p:cond delay="0"/>
                            </p:stCondLst>
                            <p:childTnLst>
                              <p:par>
                                <p:cTn id="30" presetID="1" presetClass="entr" presetSubtype="0" fill="hold" grpId="0" nodeType="afterEffect">
                                  <p:stCondLst>
                                    <p:cond delay="200"/>
                                  </p:stCondLst>
                                  <p:childTnLst>
                                    <p:set>
                                      <p:cBhvr>
                                        <p:cTn id="31" dur="1" fill="hold">
                                          <p:stCondLst>
                                            <p:cond delay="0"/>
                                          </p:stCondLst>
                                        </p:cTn>
                                        <p:tgtEl>
                                          <p:spTgt spid="62"/>
                                        </p:tgtEl>
                                        <p:attrNameLst>
                                          <p:attrName>style.visibility</p:attrName>
                                        </p:attrNameLst>
                                      </p:cBhvr>
                                      <p:to>
                                        <p:strVal val="visible"/>
                                      </p:to>
                                    </p:set>
                                  </p:childTnLst>
                                </p:cTn>
                              </p:par>
                            </p:childTnLst>
                          </p:cTn>
                        </p:par>
                        <p:par>
                          <p:cTn id="32" fill="hold" nodeType="afterGroup">
                            <p:stCondLst>
                              <p:cond delay="200"/>
                            </p:stCondLst>
                            <p:childTnLst>
                              <p:par>
                                <p:cTn id="33" presetID="1" presetClass="entr" presetSubtype="0" fill="hold" grpId="0" nodeType="afterEffect">
                                  <p:stCondLst>
                                    <p:cond delay="200"/>
                                  </p:stCondLst>
                                  <p:childTnLst>
                                    <p:set>
                                      <p:cBhvr>
                                        <p:cTn id="34" dur="1" fill="hold">
                                          <p:stCondLst>
                                            <p:cond delay="0"/>
                                          </p:stCondLst>
                                        </p:cTn>
                                        <p:tgtEl>
                                          <p:spTgt spid="63"/>
                                        </p:tgtEl>
                                        <p:attrNameLst>
                                          <p:attrName>style.visibility</p:attrName>
                                        </p:attrNameLst>
                                      </p:cBhvr>
                                      <p:to>
                                        <p:strVal val="visible"/>
                                      </p:to>
                                    </p:set>
                                  </p:childTnLst>
                                </p:cTn>
                              </p:par>
                            </p:childTnLst>
                          </p:cTn>
                        </p:par>
                        <p:par>
                          <p:cTn id="35" fill="hold" nodeType="afterGroup">
                            <p:stCondLst>
                              <p:cond delay="400"/>
                            </p:stCondLst>
                            <p:childTnLst>
                              <p:par>
                                <p:cTn id="36" presetID="1" presetClass="entr" presetSubtype="0" fill="hold" grpId="0" nodeType="afterEffect">
                                  <p:stCondLst>
                                    <p:cond delay="200"/>
                                  </p:stCondLst>
                                  <p:childTnLst>
                                    <p:set>
                                      <p:cBhvr>
                                        <p:cTn id="37" dur="1" fill="hold">
                                          <p:stCondLst>
                                            <p:cond delay="0"/>
                                          </p:stCondLst>
                                        </p:cTn>
                                        <p:tgtEl>
                                          <p:spTgt spid="64"/>
                                        </p:tgtEl>
                                        <p:attrNameLst>
                                          <p:attrName>style.visibility</p:attrName>
                                        </p:attrNameLst>
                                      </p:cBhvr>
                                      <p:to>
                                        <p:strVal val="visible"/>
                                      </p:to>
                                    </p:set>
                                  </p:childTnLst>
                                </p:cTn>
                              </p:par>
                            </p:childTnLst>
                          </p:cTn>
                        </p:par>
                        <p:par>
                          <p:cTn id="38" fill="hold" nodeType="afterGroup">
                            <p:stCondLst>
                              <p:cond delay="600"/>
                            </p:stCondLst>
                            <p:childTnLst>
                              <p:par>
                                <p:cTn id="39" presetID="1" presetClass="entr" presetSubtype="0" fill="hold" grpId="0" nodeType="afterEffect">
                                  <p:stCondLst>
                                    <p:cond delay="200"/>
                                  </p:stCondLst>
                                  <p:childTnLst>
                                    <p:set>
                                      <p:cBhvr>
                                        <p:cTn id="40" dur="1" fill="hold">
                                          <p:stCondLst>
                                            <p:cond delay="0"/>
                                          </p:stCondLst>
                                        </p:cTn>
                                        <p:tgtEl>
                                          <p:spTgt spid="65"/>
                                        </p:tgtEl>
                                        <p:attrNameLst>
                                          <p:attrName>style.visibility</p:attrName>
                                        </p:attrNameLst>
                                      </p:cBhvr>
                                      <p:to>
                                        <p:strVal val="visible"/>
                                      </p:to>
                                    </p:set>
                                  </p:childTnLst>
                                </p:cTn>
                              </p:par>
                            </p:childTnLst>
                          </p:cTn>
                        </p:par>
                        <p:par>
                          <p:cTn id="41" fill="hold" nodeType="afterGroup">
                            <p:stCondLst>
                              <p:cond delay="800"/>
                            </p:stCondLst>
                            <p:childTnLst>
                              <p:par>
                                <p:cTn id="42" presetID="1" presetClass="entr" presetSubtype="0" fill="hold" grpId="0" nodeType="afterEffect">
                                  <p:stCondLst>
                                    <p:cond delay="200"/>
                                  </p:stCondLst>
                                  <p:childTnLst>
                                    <p:set>
                                      <p:cBhvr>
                                        <p:cTn id="43" dur="1" fill="hold">
                                          <p:stCondLst>
                                            <p:cond delay="0"/>
                                          </p:stCondLst>
                                        </p:cTn>
                                        <p:tgtEl>
                                          <p:spTgt spid="66"/>
                                        </p:tgtEl>
                                        <p:attrNameLst>
                                          <p:attrName>style.visibility</p:attrName>
                                        </p:attrNameLst>
                                      </p:cBhvr>
                                      <p:to>
                                        <p:strVal val="visible"/>
                                      </p:to>
                                    </p:set>
                                  </p:childTnLst>
                                </p:cTn>
                              </p:par>
                            </p:childTnLst>
                          </p:cTn>
                        </p:par>
                        <p:par>
                          <p:cTn id="44" fill="hold" nodeType="afterGroup">
                            <p:stCondLst>
                              <p:cond delay="1000"/>
                            </p:stCondLst>
                            <p:childTnLst>
                              <p:par>
                                <p:cTn id="45" presetID="1" presetClass="entr" presetSubtype="0" fill="hold" grpId="0" nodeType="afterEffect">
                                  <p:stCondLst>
                                    <p:cond delay="200"/>
                                  </p:stCondLst>
                                  <p:childTnLst>
                                    <p:set>
                                      <p:cBhvr>
                                        <p:cTn id="46"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3" grpId="0" animBg="1"/>
      <p:bldP spid="64" grpId="0" animBg="1"/>
      <p:bldP spid="65" grpId="0" animBg="1"/>
      <p:bldP spid="66" grpId="0" animBg="1"/>
      <p:bldP spid="73" grpId="0" animBg="1"/>
      <p:bldP spid="7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dirty="0" smtClean="0"/>
              <a:t>Afectação flexível de recursos</a:t>
            </a:r>
            <a:endParaRPr lang="pt-PT" dirty="0"/>
          </a:p>
        </p:txBody>
      </p:sp>
      <p:sp>
        <p:nvSpPr>
          <p:cNvPr id="3" name="Content Placeholder 2"/>
          <p:cNvSpPr>
            <a:spLocks noGrp="1"/>
          </p:cNvSpPr>
          <p:nvPr>
            <p:ph idx="1"/>
          </p:nvPr>
        </p:nvSpPr>
        <p:spPr/>
        <p:txBody>
          <a:bodyPr/>
          <a:lstStyle/>
          <a:p>
            <a:pPr>
              <a:defRPr/>
            </a:pPr>
            <a:r>
              <a:rPr lang="pt-PT" dirty="0" smtClean="0"/>
              <a:t>Permitida por dispositivos computacionais</a:t>
            </a:r>
          </a:p>
          <a:p>
            <a:pPr>
              <a:defRPr/>
            </a:pPr>
            <a:r>
              <a:rPr lang="pt-PT" dirty="0" smtClean="0"/>
              <a:t>Semelhante à evolução que teve lugar nos sistemas de operação</a:t>
            </a:r>
          </a:p>
          <a:p>
            <a:pPr lvl="1">
              <a:defRPr/>
            </a:pPr>
            <a:r>
              <a:rPr lang="pt-PT" dirty="0" smtClean="0"/>
              <a:t>Memória dinâmica versus por partições estáticas</a:t>
            </a:r>
          </a:p>
          <a:p>
            <a:pPr lvl="1">
              <a:defRPr/>
            </a:pPr>
            <a:r>
              <a:rPr lang="pt-PT" dirty="0" smtClean="0"/>
              <a:t>Escalonamento dinâmico da CPU</a:t>
            </a:r>
          </a:p>
          <a:p>
            <a:pPr lvl="1">
              <a:defRPr/>
            </a:pPr>
            <a:r>
              <a:rPr lang="pt-PT" dirty="0" smtClean="0"/>
              <a:t>Gestão dinâmica do espaço no disco</a:t>
            </a:r>
          </a:p>
        </p:txBody>
      </p:sp>
      <p:sp>
        <p:nvSpPr>
          <p:cNvPr id="4" name="Slide Number Placeholder 3"/>
          <p:cNvSpPr>
            <a:spLocks noGrp="1"/>
          </p:cNvSpPr>
          <p:nvPr>
            <p:ph type="sldNum" sz="quarter" idx="10"/>
          </p:nvPr>
        </p:nvSpPr>
        <p:spPr/>
        <p:txBody>
          <a:bodyPr/>
          <a:lstStyle/>
          <a:p>
            <a:pPr>
              <a:defRPr/>
            </a:pPr>
            <a:fld id="{E26E4988-D0E5-3648-84D8-68858E852F7E}" type="slidenum">
              <a:rPr lang="en-US" smtClean="0"/>
              <a:pPr>
                <a:defRPr/>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defRPr/>
            </a:pPr>
            <a:r>
              <a:rPr lang="pt-PT" dirty="0" smtClean="0">
                <a:ea typeface="ＭＳ Ｐゴシック" charset="0"/>
              </a:rPr>
              <a:t>Conclusões</a:t>
            </a:r>
          </a:p>
        </p:txBody>
      </p:sp>
      <p:sp>
        <p:nvSpPr>
          <p:cNvPr id="79875" name="Rectangle 3"/>
          <p:cNvSpPr>
            <a:spLocks noGrp="1" noChangeArrowheads="1"/>
          </p:cNvSpPr>
          <p:nvPr>
            <p:ph idx="1"/>
          </p:nvPr>
        </p:nvSpPr>
        <p:spPr>
          <a:xfrm>
            <a:off x="539750" y="1341438"/>
            <a:ext cx="8228013" cy="4679950"/>
          </a:xfrm>
        </p:spPr>
        <p:txBody>
          <a:bodyPr/>
          <a:lstStyle/>
          <a:p>
            <a:pPr eaLnBrk="1" hangingPunct="1">
              <a:defRPr/>
            </a:pPr>
            <a:r>
              <a:rPr lang="pt-PT" sz="2400" dirty="0" smtClean="0">
                <a:ea typeface="ＭＳ Ｐゴシック" charset="0"/>
                <a:cs typeface="ＭＳ Ｐゴシック" charset="0"/>
              </a:rPr>
              <a:t>Todos os sistemas complexos são desenhados com princípios e metodologias</a:t>
            </a:r>
          </a:p>
          <a:p>
            <a:pPr lvl="1" eaLnBrk="1" hangingPunct="1">
              <a:defRPr/>
            </a:pPr>
            <a:r>
              <a:rPr lang="pt-PT" sz="2000" dirty="0" smtClean="0">
                <a:ea typeface="ＭＳ Ｐゴシック" charset="0"/>
              </a:rPr>
              <a:t>Nas redes é igual</a:t>
            </a:r>
          </a:p>
          <a:p>
            <a:pPr lvl="1" eaLnBrk="1" hangingPunct="1">
              <a:defRPr/>
            </a:pPr>
            <a:r>
              <a:rPr lang="pt-PT" sz="2000" dirty="0" smtClean="0">
                <a:ea typeface="ＭＳ Ｐゴシック" charset="0"/>
              </a:rPr>
              <a:t>Camadas, </a:t>
            </a:r>
            <a:r>
              <a:rPr lang="pt-PT" sz="2000" dirty="0" err="1" smtClean="0">
                <a:ea typeface="ＭＳ Ｐゴシック" charset="0"/>
              </a:rPr>
              <a:t>end</a:t>
            </a:r>
            <a:r>
              <a:rPr lang="pt-PT" sz="2000" dirty="0" smtClean="0">
                <a:ea typeface="ＭＳ Ｐゴシック" charset="0"/>
              </a:rPr>
              <a:t>-to-</a:t>
            </a:r>
            <a:r>
              <a:rPr lang="pt-PT" sz="2000" dirty="0" err="1" smtClean="0">
                <a:ea typeface="ＭＳ Ｐゴシック" charset="0"/>
              </a:rPr>
              <a:t>end</a:t>
            </a:r>
            <a:r>
              <a:rPr lang="pt-PT" sz="2000" dirty="0" smtClean="0">
                <a:ea typeface="ＭＳ Ｐゴシック" charset="0"/>
              </a:rPr>
              <a:t>, encapsulamento, nomes, identificadores e endereços, afectação flexível de recursos</a:t>
            </a:r>
          </a:p>
          <a:p>
            <a:pPr lvl="1" eaLnBrk="1" hangingPunct="1">
              <a:defRPr/>
            </a:pPr>
            <a:endParaRPr lang="pt-PT" sz="1100" dirty="0" smtClean="0">
              <a:ea typeface="ＭＳ Ｐゴシック" charset="0"/>
            </a:endParaRPr>
          </a:p>
          <a:p>
            <a:pPr lvl="1" eaLnBrk="1" hangingPunct="1">
              <a:defRPr/>
            </a:pPr>
            <a:endParaRPr lang="pt-PT" sz="1100" dirty="0" smtClean="0">
              <a:ea typeface="ＭＳ Ｐゴシック" charset="0"/>
            </a:endParaRPr>
          </a:p>
          <a:p>
            <a:pPr eaLnBrk="1" hangingPunct="1">
              <a:defRPr/>
            </a:pPr>
            <a:r>
              <a:rPr lang="pt-PT" sz="2400" dirty="0" smtClean="0">
                <a:ea typeface="ＭＳ Ｐゴシック" charset="0"/>
                <a:cs typeface="ＭＳ Ｐゴシック" charset="0"/>
              </a:rPr>
              <a:t>A evolução das redes de computadores tem paralelos com os sistemas de operação, os sistemas distribuídos e o software</a:t>
            </a:r>
          </a:p>
        </p:txBody>
      </p:sp>
      <p:sp>
        <p:nvSpPr>
          <p:cNvPr id="79876" name="Slide Number Placeholder 3"/>
          <p:cNvSpPr>
            <a:spLocks noGrp="1"/>
          </p:cNvSpPr>
          <p:nvPr>
            <p:ph type="sldNum" sz="quarter" idx="10"/>
          </p:nvPr>
        </p:nvSpPr>
        <p:spPr>
          <a:xfrm>
            <a:off x="8261350" y="6381750"/>
            <a:ext cx="873125"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Helvetica" charset="0"/>
                <a:ea typeface="ＭＳ Ｐゴシック" charset="0"/>
                <a:cs typeface="ＭＳ Ｐゴシック" charset="0"/>
              </a:defRPr>
            </a:lvl1pPr>
            <a:lvl2pPr marL="37931725" indent="-37474525" eaLnBrk="0" hangingPunct="0">
              <a:defRPr sz="2000" b="1">
                <a:solidFill>
                  <a:schemeClr val="tx1"/>
                </a:solidFill>
                <a:latin typeface="Helvetica" charset="0"/>
                <a:ea typeface="ＭＳ Ｐゴシック" charset="0"/>
              </a:defRPr>
            </a:lvl2pPr>
            <a:lvl3pPr eaLnBrk="0" hangingPunct="0">
              <a:defRPr sz="2000" b="1">
                <a:solidFill>
                  <a:schemeClr val="tx1"/>
                </a:solidFill>
                <a:latin typeface="Helvetica" charset="0"/>
                <a:ea typeface="ＭＳ Ｐゴシック" charset="0"/>
              </a:defRPr>
            </a:lvl3pPr>
            <a:lvl4pPr eaLnBrk="0" hangingPunct="0">
              <a:defRPr sz="2000" b="1">
                <a:solidFill>
                  <a:schemeClr val="tx1"/>
                </a:solidFill>
                <a:latin typeface="Helvetica" charset="0"/>
                <a:ea typeface="ＭＳ Ｐゴシック" charset="0"/>
              </a:defRPr>
            </a:lvl4pPr>
            <a:lvl5pPr eaLnBrk="0" hangingPunct="0">
              <a:defRPr sz="2000" b="1">
                <a:solidFill>
                  <a:schemeClr val="tx1"/>
                </a:solidFill>
                <a:latin typeface="Helvetica" charset="0"/>
                <a:ea typeface="ＭＳ Ｐゴシック" charset="0"/>
              </a:defRPr>
            </a:lvl5pPr>
            <a:lvl6pPr marL="457200" eaLnBrk="0" fontAlgn="base" hangingPunct="0">
              <a:spcBef>
                <a:spcPct val="0"/>
              </a:spcBef>
              <a:spcAft>
                <a:spcPct val="0"/>
              </a:spcAft>
              <a:defRPr sz="2000" b="1">
                <a:solidFill>
                  <a:schemeClr val="tx1"/>
                </a:solidFill>
                <a:latin typeface="Helvetica" charset="0"/>
                <a:ea typeface="ＭＳ Ｐゴシック" charset="0"/>
              </a:defRPr>
            </a:lvl6pPr>
            <a:lvl7pPr marL="914400" eaLnBrk="0" fontAlgn="base" hangingPunct="0">
              <a:spcBef>
                <a:spcPct val="0"/>
              </a:spcBef>
              <a:spcAft>
                <a:spcPct val="0"/>
              </a:spcAft>
              <a:defRPr sz="2000" b="1">
                <a:solidFill>
                  <a:schemeClr val="tx1"/>
                </a:solidFill>
                <a:latin typeface="Helvetica" charset="0"/>
                <a:ea typeface="ＭＳ Ｐゴシック" charset="0"/>
              </a:defRPr>
            </a:lvl7pPr>
            <a:lvl8pPr marL="1371600" eaLnBrk="0" fontAlgn="base" hangingPunct="0">
              <a:spcBef>
                <a:spcPct val="0"/>
              </a:spcBef>
              <a:spcAft>
                <a:spcPct val="0"/>
              </a:spcAft>
              <a:defRPr sz="2000" b="1">
                <a:solidFill>
                  <a:schemeClr val="tx1"/>
                </a:solidFill>
                <a:latin typeface="Helvetica" charset="0"/>
                <a:ea typeface="ＭＳ Ｐゴシック" charset="0"/>
              </a:defRPr>
            </a:lvl8pPr>
            <a:lvl9pPr marL="1828800" eaLnBrk="0" fontAlgn="base" hangingPunct="0">
              <a:spcBef>
                <a:spcPct val="0"/>
              </a:spcBef>
              <a:spcAft>
                <a:spcPct val="0"/>
              </a:spcAft>
              <a:defRPr sz="2000" b="1">
                <a:solidFill>
                  <a:schemeClr val="tx1"/>
                </a:solidFill>
                <a:latin typeface="Helvetica" charset="0"/>
                <a:ea typeface="ＭＳ Ｐゴシック" charset="0"/>
              </a:defRPr>
            </a:lvl9pPr>
          </a:lstStyle>
          <a:p>
            <a:pPr eaLnBrk="1" hangingPunct="1">
              <a:defRPr/>
            </a:pPr>
            <a:fld id="{3A9109AB-3DA1-9F45-B65B-A5AED02AB8EB}" type="slidenum">
              <a:rPr lang="en-US" sz="1200" smtClean="0">
                <a:solidFill>
                  <a:srgbClr val="898989"/>
                </a:solidFill>
              </a:rPr>
              <a:pPr eaLnBrk="1" hangingPunct="1">
                <a:defRPr/>
              </a:pPr>
              <a:t>25</a:t>
            </a:fld>
            <a:endParaRPr lang="en-US" sz="1200" dirty="0" smtClean="0">
              <a:solidFill>
                <a:srgbClr val="898989"/>
              </a:solidFill>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dirty="0" smtClean="0"/>
              <a:t>Princípios metodológicos</a:t>
            </a:r>
            <a:endParaRPr lang="pt-PT" dirty="0"/>
          </a:p>
        </p:txBody>
      </p:sp>
      <p:sp>
        <p:nvSpPr>
          <p:cNvPr id="3" name="Content Placeholder 2"/>
          <p:cNvSpPr>
            <a:spLocks noGrp="1"/>
          </p:cNvSpPr>
          <p:nvPr>
            <p:ph idx="1"/>
          </p:nvPr>
        </p:nvSpPr>
        <p:spPr>
          <a:xfrm>
            <a:off x="304800" y="1219200"/>
            <a:ext cx="8610600" cy="5162550"/>
          </a:xfrm>
        </p:spPr>
        <p:txBody>
          <a:bodyPr/>
          <a:lstStyle/>
          <a:p>
            <a:pPr>
              <a:defRPr/>
            </a:pPr>
            <a:r>
              <a:rPr lang="pt-PT" dirty="0" smtClean="0"/>
              <a:t>Abstração </a:t>
            </a:r>
            <a:r>
              <a:rPr lang="en-US" dirty="0" smtClean="0"/>
              <a:t>–</a:t>
            </a:r>
            <a:r>
              <a:rPr lang="pt-PT" dirty="0" smtClean="0"/>
              <a:t> o isolamento entre camadas / níveis</a:t>
            </a:r>
          </a:p>
          <a:p>
            <a:pPr>
              <a:defRPr/>
            </a:pPr>
            <a:r>
              <a:rPr lang="pt-PT" dirty="0"/>
              <a:t>Extremo a extremo (</a:t>
            </a:r>
            <a:r>
              <a:rPr lang="pt-PT" i="1" dirty="0" err="1"/>
              <a:t>end</a:t>
            </a:r>
            <a:r>
              <a:rPr lang="pt-PT" i="1" dirty="0"/>
              <a:t>-to-</a:t>
            </a:r>
            <a:r>
              <a:rPr lang="pt-PT" i="1" dirty="0" err="1"/>
              <a:t>end</a:t>
            </a:r>
            <a:r>
              <a:rPr lang="pt-PT" dirty="0" smtClean="0"/>
              <a:t>)</a:t>
            </a:r>
          </a:p>
          <a:p>
            <a:pPr>
              <a:defRPr/>
            </a:pPr>
            <a:r>
              <a:rPr lang="pt-PT" dirty="0" smtClean="0"/>
              <a:t>Encapsulamento</a:t>
            </a:r>
          </a:p>
          <a:p>
            <a:pPr>
              <a:defRPr/>
            </a:pPr>
            <a:r>
              <a:rPr lang="pt-PT" dirty="0" smtClean="0"/>
              <a:t>Nomes, identificadores e endereços de localização</a:t>
            </a:r>
          </a:p>
          <a:p>
            <a:pPr>
              <a:defRPr/>
            </a:pPr>
            <a:r>
              <a:rPr lang="pt-PT" dirty="0" smtClean="0"/>
              <a:t>Flexibilidade na afectação dos recursos (e.g. comutação </a:t>
            </a:r>
            <a:r>
              <a:rPr lang="pt-PT" dirty="0"/>
              <a:t>de </a:t>
            </a:r>
            <a:r>
              <a:rPr lang="pt-PT" dirty="0" smtClean="0"/>
              <a:t>pacotes)</a:t>
            </a:r>
            <a:endParaRPr lang="pt-PT" dirty="0"/>
          </a:p>
          <a:p>
            <a:pPr marL="0" indent="0">
              <a:buFontTx/>
              <a:buNone/>
              <a:defRPr/>
            </a:pPr>
            <a:endParaRPr lang="pt-PT" dirty="0" smtClean="0"/>
          </a:p>
        </p:txBody>
      </p:sp>
      <p:sp>
        <p:nvSpPr>
          <p:cNvPr id="4" name="Slide Number Placeholder 3"/>
          <p:cNvSpPr>
            <a:spLocks noGrp="1"/>
          </p:cNvSpPr>
          <p:nvPr>
            <p:ph type="sldNum" sz="quarter" idx="10"/>
          </p:nvPr>
        </p:nvSpPr>
        <p:spPr/>
        <p:txBody>
          <a:bodyPr/>
          <a:lstStyle/>
          <a:p>
            <a:pPr>
              <a:defRPr/>
            </a:pPr>
            <a:fld id="{23F76C25-FB04-0246-AF99-0F8F2B82AEBD}" type="slidenum">
              <a:rPr lang="en-US" smtClean="0"/>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612775" y="228600"/>
            <a:ext cx="8153400" cy="990600"/>
          </a:xfrm>
        </p:spPr>
        <p:txBody>
          <a:bodyPr>
            <a:normAutofit/>
          </a:bodyPr>
          <a:lstStyle/>
          <a:p>
            <a:pPr>
              <a:defRPr/>
            </a:pPr>
            <a:r>
              <a:rPr lang="pt-PT" dirty="0">
                <a:latin typeface="+mn-lt"/>
                <a:ea typeface="ＭＳ Ｐゴシック" charset="0"/>
              </a:rPr>
              <a:t>Estruturação </a:t>
            </a:r>
            <a:r>
              <a:rPr lang="pt-PT" dirty="0" smtClean="0">
                <a:latin typeface="+mn-lt"/>
                <a:ea typeface="ＭＳ Ｐゴシック" charset="0"/>
              </a:rPr>
              <a:t>das redes</a:t>
            </a:r>
            <a:endParaRPr lang="pt-PT" dirty="0">
              <a:latin typeface="+mn-lt"/>
              <a:ea typeface="ＭＳ Ｐゴシック" charset="0"/>
            </a:endParaRPr>
          </a:p>
        </p:txBody>
      </p:sp>
      <p:sp>
        <p:nvSpPr>
          <p:cNvPr id="69635" name="Rectangle 3"/>
          <p:cNvSpPr>
            <a:spLocks noGrp="1" noChangeArrowheads="1"/>
          </p:cNvSpPr>
          <p:nvPr>
            <p:ph type="body" idx="1"/>
          </p:nvPr>
        </p:nvSpPr>
        <p:spPr>
          <a:xfrm>
            <a:off x="250825" y="1341438"/>
            <a:ext cx="8424863" cy="4800600"/>
          </a:xfrm>
        </p:spPr>
        <p:txBody>
          <a:bodyPr/>
          <a:lstStyle/>
          <a:p>
            <a:pPr>
              <a:lnSpc>
                <a:spcPct val="90000"/>
              </a:lnSpc>
              <a:buSzPct val="100000"/>
              <a:buFont typeface="Times" charset="0"/>
              <a:buChar char="•"/>
              <a:defRPr/>
            </a:pPr>
            <a:r>
              <a:rPr lang="pt-PT" sz="2400" dirty="0">
                <a:ea typeface="ＭＳ Ｐゴシック" charset="0"/>
                <a:cs typeface="ＭＳ Ｐゴシック" charset="0"/>
              </a:rPr>
              <a:t>Numa rede estão envolvidas muitas componentes </a:t>
            </a:r>
            <a:r>
              <a:rPr lang="pt-PT" sz="2400" dirty="0" smtClean="0">
                <a:ea typeface="ＭＳ Ｐゴシック" charset="0"/>
                <a:cs typeface="ＭＳ Ｐゴシック" charset="0"/>
              </a:rPr>
              <a:t>(computadores, nós, canais</a:t>
            </a:r>
            <a:r>
              <a:rPr lang="pt-PT" sz="2400" dirty="0">
                <a:ea typeface="ＭＳ Ｐゴシック" charset="0"/>
                <a:cs typeface="ＭＳ Ｐゴシック" charset="0"/>
              </a:rPr>
              <a:t>, </a:t>
            </a:r>
            <a:r>
              <a:rPr lang="pt-PT" sz="2400" dirty="0" smtClean="0">
                <a:ea typeface="ＭＳ Ｐゴシック" charset="0"/>
                <a:cs typeface="ＭＳ Ｐゴシック" charset="0"/>
              </a:rPr>
              <a:t>protocolos, </a:t>
            </a:r>
            <a:r>
              <a:rPr lang="pt-PT" sz="2400" dirty="0">
                <a:ea typeface="ＭＳ Ｐゴシック" charset="0"/>
                <a:cs typeface="ＭＳ Ｐゴシック" charset="0"/>
              </a:rPr>
              <a:t>protocolos, aplicaç</a:t>
            </a:r>
            <a:r>
              <a:rPr lang="pt-PT" altLang="ja-JP" sz="2400" dirty="0">
                <a:ea typeface="ヒラギノ角ゴ Pro W3" charset="0"/>
                <a:cs typeface="ヒラギノ角ゴ Pro W3" charset="0"/>
              </a:rPr>
              <a:t>ões, </a:t>
            </a:r>
            <a:r>
              <a:rPr lang="pt-PT" sz="2400" dirty="0">
                <a:ea typeface="ＭＳ Ｐゴシック" charset="0"/>
                <a:cs typeface="ＭＳ Ｐゴシック" charset="0"/>
              </a:rPr>
              <a:t>software, ...)</a:t>
            </a:r>
          </a:p>
          <a:p>
            <a:pPr>
              <a:lnSpc>
                <a:spcPct val="90000"/>
              </a:lnSpc>
              <a:buSzPct val="100000"/>
              <a:buFont typeface="Times" charset="0"/>
              <a:buChar char="•"/>
              <a:defRPr/>
            </a:pPr>
            <a:r>
              <a:rPr lang="pt-PT" sz="2400" dirty="0" smtClean="0">
                <a:ea typeface="ＭＳ Ｐゴシック" charset="0"/>
                <a:cs typeface="ＭＳ Ｐゴシック" charset="0"/>
              </a:rPr>
              <a:t>O conjunto tem uma dada configuração física e já vimos que a rede está estruturada em sub-redes</a:t>
            </a:r>
            <a:endParaRPr lang="pt-PT" sz="2400" b="1" dirty="0">
              <a:ea typeface="ＭＳ Ｐゴシック" charset="0"/>
              <a:cs typeface="ＭＳ Ｐゴシック" charset="0"/>
            </a:endParaRPr>
          </a:p>
          <a:p>
            <a:pPr>
              <a:lnSpc>
                <a:spcPct val="90000"/>
              </a:lnSpc>
              <a:buSzPct val="100000"/>
              <a:buFont typeface="Times" charset="0"/>
              <a:buChar char="•"/>
              <a:defRPr/>
            </a:pPr>
            <a:r>
              <a:rPr lang="pt-PT" sz="2400" dirty="0" smtClean="0">
                <a:ea typeface="ＭＳ Ｐゴシック" charset="0"/>
                <a:cs typeface="ＭＳ Ｐゴシック" charset="0"/>
              </a:rPr>
              <a:t>Uma outra visão da estrutura da rede baseia-se em abstrações horizontais ou camadas</a:t>
            </a:r>
            <a:endParaRPr lang="pt-PT" sz="2400" b="1" dirty="0">
              <a:ea typeface="ＭＳ Ｐゴシック" charset="0"/>
              <a:cs typeface="ＭＳ Ｐゴシック" charset="0"/>
            </a:endParaRPr>
          </a:p>
          <a:p>
            <a:pPr>
              <a:lnSpc>
                <a:spcPct val="90000"/>
              </a:lnSpc>
              <a:buSzPct val="100000"/>
              <a:buFont typeface="Times" charset="0"/>
              <a:buChar char="•"/>
              <a:defRPr/>
            </a:pPr>
            <a:r>
              <a:rPr lang="pt-PT" sz="2400" dirty="0">
                <a:ea typeface="ＭＳ Ｐゴシック" charset="0"/>
                <a:cs typeface="ＭＳ Ｐゴシック" charset="0"/>
              </a:rPr>
              <a:t>Cada camada representa um conjunto de funcionalidades bem definidas oferecendo uma interface e um conjunto de serviços bem definidos à camada superior</a:t>
            </a:r>
          </a:p>
          <a:p>
            <a:pPr>
              <a:lnSpc>
                <a:spcPct val="90000"/>
              </a:lnSpc>
              <a:buSzPct val="100000"/>
              <a:buFont typeface="Times" charset="0"/>
              <a:buChar char="•"/>
              <a:defRPr/>
            </a:pPr>
            <a:r>
              <a:rPr lang="pt-PT" sz="2400" dirty="0">
                <a:ea typeface="ＭＳ Ｐゴシック" charset="0"/>
                <a:cs typeface="ＭＳ Ｐゴシック" charset="0"/>
              </a:rPr>
              <a:t>Para funcionar, cada camada utiliza os serviços da camada inferior</a:t>
            </a:r>
          </a:p>
        </p:txBody>
      </p:sp>
      <p:sp>
        <p:nvSpPr>
          <p:cNvPr id="103428" name="Slide Number Placeholder 3"/>
          <p:cNvSpPr>
            <a:spLocks noGrp="1"/>
          </p:cNvSpPr>
          <p:nvPr>
            <p:ph type="sldNum" sz="quarter" idx="10"/>
          </p:nvPr>
        </p:nvSpPr>
        <p:spPr>
          <a:xfrm>
            <a:off x="6553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ahoma" charset="0"/>
                <a:ea typeface="ＭＳ Ｐゴシック" charset="0"/>
                <a:cs typeface="ＭＳ Ｐゴシック" charset="0"/>
              </a:defRPr>
            </a:lvl1pPr>
            <a:lvl2pPr marL="37931725" indent="-37474525" eaLnBrk="0" hangingPunct="0">
              <a:defRPr sz="2400" u="sng">
                <a:solidFill>
                  <a:schemeClr val="tx1"/>
                </a:solidFill>
                <a:latin typeface="Tahoma" charset="0"/>
                <a:ea typeface="ＭＳ Ｐゴシック" charset="0"/>
              </a:defRPr>
            </a:lvl2pPr>
            <a:lvl3pPr eaLnBrk="0" hangingPunct="0">
              <a:defRPr sz="2400" u="sng">
                <a:solidFill>
                  <a:schemeClr val="tx1"/>
                </a:solidFill>
                <a:latin typeface="Tahoma" charset="0"/>
                <a:ea typeface="ＭＳ Ｐゴシック" charset="0"/>
              </a:defRPr>
            </a:lvl3pPr>
            <a:lvl4pPr eaLnBrk="0" hangingPunct="0">
              <a:defRPr sz="2400" u="sng">
                <a:solidFill>
                  <a:schemeClr val="tx1"/>
                </a:solidFill>
                <a:latin typeface="Tahoma" charset="0"/>
                <a:ea typeface="ＭＳ Ｐゴシック" charset="0"/>
              </a:defRPr>
            </a:lvl4pPr>
            <a:lvl5pPr eaLnBrk="0" hangingPunct="0">
              <a:defRPr sz="2400" u="sng">
                <a:solidFill>
                  <a:schemeClr val="tx1"/>
                </a:solidFill>
                <a:latin typeface="Tahoma" charset="0"/>
                <a:ea typeface="ＭＳ Ｐゴシック" charset="0"/>
              </a:defRPr>
            </a:lvl5pPr>
            <a:lvl6pPr marL="457200" eaLnBrk="0" fontAlgn="base" hangingPunct="0">
              <a:spcBef>
                <a:spcPct val="0"/>
              </a:spcBef>
              <a:spcAft>
                <a:spcPct val="0"/>
              </a:spcAft>
              <a:defRPr sz="2400" u="sng">
                <a:solidFill>
                  <a:schemeClr val="tx1"/>
                </a:solidFill>
                <a:latin typeface="Tahoma" charset="0"/>
                <a:ea typeface="ＭＳ Ｐゴシック" charset="0"/>
              </a:defRPr>
            </a:lvl6pPr>
            <a:lvl7pPr marL="914400" eaLnBrk="0" fontAlgn="base" hangingPunct="0">
              <a:spcBef>
                <a:spcPct val="0"/>
              </a:spcBef>
              <a:spcAft>
                <a:spcPct val="0"/>
              </a:spcAft>
              <a:defRPr sz="2400" u="sng">
                <a:solidFill>
                  <a:schemeClr val="tx1"/>
                </a:solidFill>
                <a:latin typeface="Tahoma" charset="0"/>
                <a:ea typeface="ＭＳ Ｐゴシック" charset="0"/>
              </a:defRPr>
            </a:lvl7pPr>
            <a:lvl8pPr marL="1371600" eaLnBrk="0" fontAlgn="base" hangingPunct="0">
              <a:spcBef>
                <a:spcPct val="0"/>
              </a:spcBef>
              <a:spcAft>
                <a:spcPct val="0"/>
              </a:spcAft>
              <a:defRPr sz="2400" u="sng">
                <a:solidFill>
                  <a:schemeClr val="tx1"/>
                </a:solidFill>
                <a:latin typeface="Tahoma" charset="0"/>
                <a:ea typeface="ＭＳ Ｐゴシック" charset="0"/>
              </a:defRPr>
            </a:lvl8pPr>
            <a:lvl9pPr marL="1828800" eaLnBrk="0" fontAlgn="base" hangingPunct="0">
              <a:spcBef>
                <a:spcPct val="0"/>
              </a:spcBef>
              <a:spcAft>
                <a:spcPct val="0"/>
              </a:spcAft>
              <a:defRPr sz="2400" u="sng">
                <a:solidFill>
                  <a:schemeClr val="tx1"/>
                </a:solidFill>
                <a:latin typeface="Tahoma" charset="0"/>
                <a:ea typeface="ＭＳ Ｐゴシック" charset="0"/>
              </a:defRPr>
            </a:lvl9pPr>
          </a:lstStyle>
          <a:p>
            <a:pPr eaLnBrk="1" hangingPunct="1">
              <a:lnSpc>
                <a:spcPct val="80000"/>
              </a:lnSpc>
              <a:defRPr/>
            </a:pPr>
            <a:fld id="{8989BE7A-5649-7F49-BBF8-A603CCE6BA6A}" type="slidenum">
              <a:rPr lang="en-US" sz="1200">
                <a:solidFill>
                  <a:srgbClr val="FFFFFF"/>
                </a:solidFill>
              </a:rPr>
              <a:pPr eaLnBrk="1" hangingPunct="1">
                <a:lnSpc>
                  <a:spcPct val="80000"/>
                </a:lnSpc>
                <a:defRPr/>
              </a:pPr>
              <a:t>4</a:t>
            </a:fld>
            <a:endParaRPr lang="en-US" sz="1200">
              <a:solidFill>
                <a:srgbClr val="FFFFFF"/>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96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96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963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96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612775" y="228600"/>
            <a:ext cx="8153400" cy="990600"/>
          </a:xfrm>
        </p:spPr>
        <p:txBody>
          <a:bodyPr/>
          <a:lstStyle/>
          <a:p>
            <a:pPr eaLnBrk="1" hangingPunct="1">
              <a:defRPr/>
            </a:pPr>
            <a:r>
              <a:rPr lang="pt-PT" sz="3200" dirty="0">
                <a:latin typeface="+mn-lt"/>
                <a:ea typeface="ＭＳ Ｐゴシック" charset="0"/>
              </a:rPr>
              <a:t>Estruturação por </a:t>
            </a:r>
            <a:r>
              <a:rPr lang="pt-PT" sz="3200" dirty="0" smtClean="0">
                <a:latin typeface="+mn-lt"/>
                <a:ea typeface="ＭＳ Ｐゴシック" charset="0"/>
              </a:rPr>
              <a:t>camadas - </a:t>
            </a:r>
            <a:r>
              <a:rPr lang="pt-PT" sz="3200" dirty="0">
                <a:latin typeface="+mn-lt"/>
                <a:ea typeface="ＭＳ Ｐゴシック" charset="0"/>
              </a:rPr>
              <a:t>Porquê ?</a:t>
            </a:r>
          </a:p>
        </p:txBody>
      </p:sp>
      <p:sp>
        <p:nvSpPr>
          <p:cNvPr id="70659" name="Rectangle 3"/>
          <p:cNvSpPr>
            <a:spLocks noGrp="1" noChangeArrowheads="1"/>
          </p:cNvSpPr>
          <p:nvPr>
            <p:ph type="body" idx="1"/>
          </p:nvPr>
        </p:nvSpPr>
        <p:spPr>
          <a:xfrm>
            <a:off x="381000" y="1600200"/>
            <a:ext cx="8458200" cy="2819400"/>
          </a:xfrm>
        </p:spPr>
        <p:txBody>
          <a:bodyPr/>
          <a:lstStyle/>
          <a:p>
            <a:pPr eaLnBrk="1" hangingPunct="1">
              <a:defRPr/>
            </a:pPr>
            <a:r>
              <a:rPr lang="pt-PT" sz="2400" dirty="0" smtClean="0">
                <a:ea typeface="ＭＳ Ｐゴシック" charset="0"/>
                <a:cs typeface="ＭＳ Ｐゴシック" charset="0"/>
              </a:rPr>
              <a:t>Modularidade e abstração </a:t>
            </a:r>
            <a:r>
              <a:rPr lang="pt-PT" sz="2400" dirty="0">
                <a:ea typeface="ＭＳ Ｐゴシック" charset="0"/>
                <a:cs typeface="ＭＳ Ｐゴシック" charset="0"/>
              </a:rPr>
              <a:t>- </a:t>
            </a:r>
            <a:r>
              <a:rPr lang="pt-PT" sz="2400" dirty="0" smtClean="0">
                <a:ea typeface="ＭＳ Ｐゴシック" charset="0"/>
                <a:cs typeface="ＭＳ Ｐゴシック" charset="0"/>
              </a:rPr>
              <a:t>subdividir </a:t>
            </a:r>
            <a:r>
              <a:rPr lang="pt-PT" sz="2400" dirty="0">
                <a:ea typeface="ＭＳ Ｐゴシック" charset="0"/>
                <a:cs typeface="ＭＳ Ｐゴシック" charset="0"/>
              </a:rPr>
              <a:t>o problema</a:t>
            </a:r>
          </a:p>
          <a:p>
            <a:pPr lvl="1" eaLnBrk="1" hangingPunct="1">
              <a:defRPr/>
            </a:pPr>
            <a:r>
              <a:rPr lang="pt-PT" sz="2000" dirty="0">
                <a:ea typeface="ＭＳ Ｐゴシック" charset="0"/>
              </a:rPr>
              <a:t>Cada camada assenta nos serviços (interface) da camada inferior</a:t>
            </a:r>
          </a:p>
          <a:p>
            <a:pPr lvl="1" eaLnBrk="1" hangingPunct="1">
              <a:defRPr/>
            </a:pPr>
            <a:r>
              <a:rPr lang="pt-PT" sz="2000" dirty="0">
                <a:ea typeface="ＭＳ Ｐゴシック" charset="0"/>
              </a:rPr>
              <a:t>Cada camada exporta serviços para a camada seguinte</a:t>
            </a:r>
          </a:p>
          <a:p>
            <a:pPr eaLnBrk="1" hangingPunct="1">
              <a:defRPr/>
            </a:pPr>
            <a:r>
              <a:rPr lang="pt-PT" sz="2400" dirty="0">
                <a:ea typeface="ＭＳ Ｐゴシック" charset="0"/>
                <a:cs typeface="ＭＳ Ｐゴシック" charset="0"/>
              </a:rPr>
              <a:t>A interface entre camadas define os serviços</a:t>
            </a:r>
          </a:p>
          <a:p>
            <a:pPr lvl="1" eaLnBrk="1" hangingPunct="1">
              <a:defRPr/>
            </a:pPr>
            <a:r>
              <a:rPr lang="pt-PT" sz="2000" dirty="0">
                <a:ea typeface="ＭＳ Ｐゴシック" charset="0"/>
              </a:rPr>
              <a:t>Esconde os detalhes de implementação</a:t>
            </a:r>
          </a:p>
          <a:p>
            <a:pPr lvl="1" eaLnBrk="1" hangingPunct="1">
              <a:defRPr/>
            </a:pPr>
            <a:r>
              <a:rPr lang="pt-PT" sz="2000" dirty="0">
                <a:ea typeface="ＭＳ Ｐゴシック" charset="0"/>
              </a:rPr>
              <a:t>Permite a evolução independente de cada camada</a:t>
            </a:r>
          </a:p>
        </p:txBody>
      </p:sp>
      <p:grpSp>
        <p:nvGrpSpPr>
          <p:cNvPr id="22531" name="Group 1"/>
          <p:cNvGrpSpPr>
            <a:grpSpLocks/>
          </p:cNvGrpSpPr>
          <p:nvPr/>
        </p:nvGrpSpPr>
        <p:grpSpPr bwMode="auto">
          <a:xfrm>
            <a:off x="2057400" y="4305300"/>
            <a:ext cx="4800600" cy="1905000"/>
            <a:chOff x="2057400" y="4305300"/>
            <a:chExt cx="4800600" cy="1905000"/>
          </a:xfrm>
        </p:grpSpPr>
        <p:sp>
          <p:nvSpPr>
            <p:cNvPr id="22532" name="Rectangle 4"/>
            <p:cNvSpPr>
              <a:spLocks noChangeArrowheads="1"/>
            </p:cNvSpPr>
            <p:nvPr/>
          </p:nvSpPr>
          <p:spPr bwMode="auto">
            <a:xfrm>
              <a:off x="2057400" y="5753100"/>
              <a:ext cx="4800600" cy="457200"/>
            </a:xfrm>
            <a:prstGeom prst="rect">
              <a:avLst/>
            </a:prstGeom>
            <a:solidFill>
              <a:schemeClr val="tx1"/>
            </a:solidFill>
            <a:ln w="9525">
              <a:solidFill>
                <a:srgbClr val="000000"/>
              </a:solidFill>
              <a:miter lim="800000"/>
              <a:headEnd/>
              <a:tailEnd/>
            </a:ln>
          </p:spPr>
          <p:txBody>
            <a:bodyPr wrap="none" lIns="91420" tIns="45712" rIns="91420" bIns="45712" anchor="ctr"/>
            <a:lstStyle/>
            <a:p>
              <a:r>
                <a:rPr lang="pt-PT">
                  <a:solidFill>
                    <a:schemeClr val="bg1"/>
                  </a:solidFill>
                  <a:latin typeface="Arial" charset="0"/>
                </a:rPr>
                <a:t>Hardware dos canais</a:t>
              </a:r>
            </a:p>
          </p:txBody>
        </p:sp>
        <p:sp>
          <p:nvSpPr>
            <p:cNvPr id="22533" name="Rectangle 5"/>
            <p:cNvSpPr>
              <a:spLocks noChangeArrowheads="1"/>
            </p:cNvSpPr>
            <p:nvPr/>
          </p:nvSpPr>
          <p:spPr bwMode="auto">
            <a:xfrm>
              <a:off x="2057400" y="5295900"/>
              <a:ext cx="4800600" cy="455613"/>
            </a:xfrm>
            <a:prstGeom prst="rect">
              <a:avLst/>
            </a:prstGeom>
            <a:solidFill>
              <a:schemeClr val="hlink"/>
            </a:solidFill>
            <a:ln w="9525">
              <a:solidFill>
                <a:srgbClr val="000000"/>
              </a:solidFill>
              <a:miter lim="800000"/>
              <a:headEnd/>
              <a:tailEnd/>
            </a:ln>
          </p:spPr>
          <p:txBody>
            <a:bodyPr wrap="none" lIns="91420" tIns="45712" rIns="91420" bIns="45712" anchor="ctr"/>
            <a:lstStyle/>
            <a:p>
              <a:r>
                <a:rPr lang="pt-PT">
                  <a:solidFill>
                    <a:schemeClr val="bg1"/>
                  </a:solidFill>
                  <a:latin typeface="Arial" charset="0"/>
                </a:rPr>
                <a:t>Conectividade entre computadores</a:t>
              </a:r>
            </a:p>
          </p:txBody>
        </p:sp>
        <p:sp>
          <p:nvSpPr>
            <p:cNvPr id="22534" name="Rectangle 6"/>
            <p:cNvSpPr>
              <a:spLocks noChangeArrowheads="1"/>
            </p:cNvSpPr>
            <p:nvPr/>
          </p:nvSpPr>
          <p:spPr bwMode="auto">
            <a:xfrm>
              <a:off x="2057400" y="4840288"/>
              <a:ext cx="4800600" cy="457200"/>
            </a:xfrm>
            <a:prstGeom prst="rect">
              <a:avLst/>
            </a:prstGeom>
            <a:solidFill>
              <a:schemeClr val="accent1"/>
            </a:solidFill>
            <a:ln w="9525">
              <a:solidFill>
                <a:srgbClr val="000000"/>
              </a:solidFill>
              <a:miter lim="800000"/>
              <a:headEnd/>
              <a:tailEnd/>
            </a:ln>
          </p:spPr>
          <p:txBody>
            <a:bodyPr wrap="none" lIns="91420" tIns="45712" rIns="91420" bIns="45712" anchor="ctr"/>
            <a:lstStyle/>
            <a:p>
              <a:r>
                <a:rPr lang="pt-PT">
                  <a:latin typeface="Arial" charset="0"/>
                </a:rPr>
                <a:t>Canais processo a processo</a:t>
              </a:r>
            </a:p>
          </p:txBody>
        </p:sp>
        <p:sp>
          <p:nvSpPr>
            <p:cNvPr id="22535" name="Rectangle 7"/>
            <p:cNvSpPr>
              <a:spLocks noChangeArrowheads="1"/>
            </p:cNvSpPr>
            <p:nvPr/>
          </p:nvSpPr>
          <p:spPr bwMode="auto">
            <a:xfrm>
              <a:off x="2057400" y="4305300"/>
              <a:ext cx="4800600" cy="533400"/>
            </a:xfrm>
            <a:prstGeom prst="rect">
              <a:avLst/>
            </a:prstGeom>
            <a:solidFill>
              <a:srgbClr val="FFCC99"/>
            </a:solidFill>
            <a:ln w="9525">
              <a:solidFill>
                <a:srgbClr val="000000"/>
              </a:solidFill>
              <a:miter lim="800000"/>
              <a:headEnd/>
              <a:tailEnd/>
            </a:ln>
          </p:spPr>
          <p:txBody>
            <a:bodyPr wrap="none" lIns="91420" tIns="45712" rIns="91420" bIns="45712" anchor="ctr"/>
            <a:lstStyle/>
            <a:p>
              <a:r>
                <a:rPr lang="pt-PT">
                  <a:latin typeface="Arial" charset="0"/>
                </a:rPr>
                <a:t>Aplicação</a:t>
              </a: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065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065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0659">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0659">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06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612775" y="228600"/>
            <a:ext cx="8153400" cy="990600"/>
          </a:xfrm>
        </p:spPr>
        <p:txBody>
          <a:bodyPr/>
          <a:lstStyle/>
          <a:p>
            <a:pPr eaLnBrk="1" hangingPunct="1">
              <a:defRPr/>
            </a:pPr>
            <a:r>
              <a:rPr lang="pt-PT" sz="3200" smtClean="0">
                <a:latin typeface="+mn-lt"/>
                <a:ea typeface="ＭＳ Ｐゴシック" charset="0"/>
              </a:rPr>
              <a:t>Exemplos</a:t>
            </a:r>
            <a:endParaRPr lang="pt-PT" sz="3200">
              <a:latin typeface="+mn-lt"/>
              <a:ea typeface="ＭＳ Ｐゴシック" charset="0"/>
            </a:endParaRPr>
          </a:p>
        </p:txBody>
      </p:sp>
      <p:sp>
        <p:nvSpPr>
          <p:cNvPr id="70659" name="Rectangle 3"/>
          <p:cNvSpPr>
            <a:spLocks noGrp="1" noChangeArrowheads="1"/>
          </p:cNvSpPr>
          <p:nvPr>
            <p:ph type="body" idx="1"/>
          </p:nvPr>
        </p:nvSpPr>
        <p:spPr>
          <a:xfrm>
            <a:off x="395288" y="1196975"/>
            <a:ext cx="8458200" cy="2819400"/>
          </a:xfrm>
        </p:spPr>
        <p:txBody>
          <a:bodyPr/>
          <a:lstStyle/>
          <a:p>
            <a:pPr eaLnBrk="1" hangingPunct="1">
              <a:defRPr/>
            </a:pPr>
            <a:r>
              <a:rPr lang="pt-PT" sz="2400" dirty="0" smtClean="0">
                <a:ea typeface="ＭＳ Ｐゴシック" charset="0"/>
                <a:cs typeface="ＭＳ Ｐゴシック" charset="0"/>
              </a:rPr>
              <a:t>Um protocolo do nível aplicacional (e.g. HTTP) não necessita de saber:</a:t>
            </a:r>
          </a:p>
          <a:p>
            <a:pPr lvl="1" eaLnBrk="1" hangingPunct="1">
              <a:defRPr/>
            </a:pPr>
            <a:r>
              <a:rPr lang="pt-PT" sz="2000" dirty="0" smtClean="0">
                <a:ea typeface="ＭＳ Ｐゴシック" charset="0"/>
              </a:rPr>
              <a:t>Como é implementado o TCP?</a:t>
            </a:r>
          </a:p>
          <a:p>
            <a:pPr lvl="1" eaLnBrk="1" hangingPunct="1">
              <a:defRPr/>
            </a:pPr>
            <a:r>
              <a:rPr lang="pt-PT" sz="2000" dirty="0" smtClean="0">
                <a:ea typeface="ＭＳ Ｐゴシック" charset="0"/>
              </a:rPr>
              <a:t>Qual a configuração e o encaminhamento no nível rede?</a:t>
            </a:r>
          </a:p>
          <a:p>
            <a:pPr eaLnBrk="1" hangingPunct="1">
              <a:defRPr/>
            </a:pPr>
            <a:r>
              <a:rPr lang="pt-PT" sz="2400" dirty="0" smtClean="0">
                <a:ea typeface="ＭＳ Ｐゴシック" charset="0"/>
                <a:cs typeface="ＭＳ Ｐゴシック" charset="0"/>
              </a:rPr>
              <a:t>O algoritmo de encaminhamento não é definido em função das características dos canais nem do funcionamento do protocolo TCP</a:t>
            </a:r>
            <a:endParaRPr lang="pt-PT" sz="2400" dirty="0">
              <a:ea typeface="ＭＳ Ｐゴシック" charset="0"/>
              <a:cs typeface="ＭＳ Ｐゴシック" charset="0"/>
            </a:endParaRPr>
          </a:p>
        </p:txBody>
      </p:sp>
      <p:grpSp>
        <p:nvGrpSpPr>
          <p:cNvPr id="24579" name="Group 1"/>
          <p:cNvGrpSpPr>
            <a:grpSpLocks/>
          </p:cNvGrpSpPr>
          <p:nvPr/>
        </p:nvGrpSpPr>
        <p:grpSpPr bwMode="auto">
          <a:xfrm>
            <a:off x="2057400" y="4305300"/>
            <a:ext cx="4800600" cy="1905000"/>
            <a:chOff x="2057400" y="4305300"/>
            <a:chExt cx="4800600" cy="1905000"/>
          </a:xfrm>
        </p:grpSpPr>
        <p:sp>
          <p:nvSpPr>
            <p:cNvPr id="24580" name="Rectangle 4"/>
            <p:cNvSpPr>
              <a:spLocks noChangeArrowheads="1"/>
            </p:cNvSpPr>
            <p:nvPr/>
          </p:nvSpPr>
          <p:spPr bwMode="auto">
            <a:xfrm>
              <a:off x="2057400" y="5753100"/>
              <a:ext cx="4800600" cy="457200"/>
            </a:xfrm>
            <a:prstGeom prst="rect">
              <a:avLst/>
            </a:prstGeom>
            <a:solidFill>
              <a:schemeClr val="tx1"/>
            </a:solidFill>
            <a:ln w="9525">
              <a:solidFill>
                <a:srgbClr val="000000"/>
              </a:solidFill>
              <a:miter lim="800000"/>
              <a:headEnd/>
              <a:tailEnd/>
            </a:ln>
          </p:spPr>
          <p:txBody>
            <a:bodyPr wrap="none" lIns="91420" tIns="45712" rIns="91420" bIns="45712" anchor="ctr"/>
            <a:lstStyle/>
            <a:p>
              <a:r>
                <a:rPr lang="pt-PT">
                  <a:solidFill>
                    <a:schemeClr val="bg1"/>
                  </a:solidFill>
                  <a:latin typeface="Arial" charset="0"/>
                </a:rPr>
                <a:t>Hardware dos canais</a:t>
              </a:r>
            </a:p>
          </p:txBody>
        </p:sp>
        <p:sp>
          <p:nvSpPr>
            <p:cNvPr id="24581" name="Rectangle 5"/>
            <p:cNvSpPr>
              <a:spLocks noChangeArrowheads="1"/>
            </p:cNvSpPr>
            <p:nvPr/>
          </p:nvSpPr>
          <p:spPr bwMode="auto">
            <a:xfrm>
              <a:off x="2057400" y="5295900"/>
              <a:ext cx="4800600" cy="455613"/>
            </a:xfrm>
            <a:prstGeom prst="rect">
              <a:avLst/>
            </a:prstGeom>
            <a:solidFill>
              <a:schemeClr val="hlink"/>
            </a:solidFill>
            <a:ln w="9525">
              <a:solidFill>
                <a:srgbClr val="000000"/>
              </a:solidFill>
              <a:miter lim="800000"/>
              <a:headEnd/>
              <a:tailEnd/>
            </a:ln>
          </p:spPr>
          <p:txBody>
            <a:bodyPr wrap="none" lIns="91420" tIns="45712" rIns="91420" bIns="45712" anchor="ctr"/>
            <a:lstStyle/>
            <a:p>
              <a:r>
                <a:rPr lang="pt-PT">
                  <a:solidFill>
                    <a:schemeClr val="bg1"/>
                  </a:solidFill>
                  <a:latin typeface="Arial" charset="0"/>
                </a:rPr>
                <a:t>Conectividade entre computadores</a:t>
              </a:r>
            </a:p>
          </p:txBody>
        </p:sp>
        <p:sp>
          <p:nvSpPr>
            <p:cNvPr id="24582" name="Rectangle 6"/>
            <p:cNvSpPr>
              <a:spLocks noChangeArrowheads="1"/>
            </p:cNvSpPr>
            <p:nvPr/>
          </p:nvSpPr>
          <p:spPr bwMode="auto">
            <a:xfrm>
              <a:off x="2057400" y="4840288"/>
              <a:ext cx="4800600" cy="457200"/>
            </a:xfrm>
            <a:prstGeom prst="rect">
              <a:avLst/>
            </a:prstGeom>
            <a:solidFill>
              <a:schemeClr val="accent1"/>
            </a:solidFill>
            <a:ln w="9525">
              <a:solidFill>
                <a:srgbClr val="000000"/>
              </a:solidFill>
              <a:miter lim="800000"/>
              <a:headEnd/>
              <a:tailEnd/>
            </a:ln>
          </p:spPr>
          <p:txBody>
            <a:bodyPr wrap="none" lIns="91420" tIns="45712" rIns="91420" bIns="45712" anchor="ctr"/>
            <a:lstStyle/>
            <a:p>
              <a:r>
                <a:rPr lang="pt-PT">
                  <a:latin typeface="Arial" charset="0"/>
                </a:rPr>
                <a:t>Canais processo a processo</a:t>
              </a:r>
            </a:p>
          </p:txBody>
        </p:sp>
        <p:sp>
          <p:nvSpPr>
            <p:cNvPr id="24583" name="Rectangle 7"/>
            <p:cNvSpPr>
              <a:spLocks noChangeArrowheads="1"/>
            </p:cNvSpPr>
            <p:nvPr/>
          </p:nvSpPr>
          <p:spPr bwMode="auto">
            <a:xfrm>
              <a:off x="2057400" y="4305300"/>
              <a:ext cx="4800600" cy="533400"/>
            </a:xfrm>
            <a:prstGeom prst="rect">
              <a:avLst/>
            </a:prstGeom>
            <a:solidFill>
              <a:srgbClr val="FFCC99"/>
            </a:solidFill>
            <a:ln w="9525">
              <a:solidFill>
                <a:srgbClr val="000000"/>
              </a:solidFill>
              <a:miter lim="800000"/>
              <a:headEnd/>
              <a:tailEnd/>
            </a:ln>
          </p:spPr>
          <p:txBody>
            <a:bodyPr wrap="none" lIns="91420" tIns="45712" rIns="91420" bIns="45712" anchor="ctr"/>
            <a:lstStyle/>
            <a:p>
              <a:r>
                <a:rPr lang="pt-PT">
                  <a:latin typeface="Arial" charset="0"/>
                </a:rPr>
                <a:t>Aplicação</a:t>
              </a: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065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065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06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lide Number Placeholder 2"/>
          <p:cNvSpPr>
            <a:spLocks noGrp="1"/>
          </p:cNvSpPr>
          <p:nvPr>
            <p:ph type="sldNum" sz="quarter" idx="10"/>
          </p:nvPr>
        </p:nvSpPr>
        <p:spPr/>
        <p:txBody>
          <a:bodyPr/>
          <a:lstStyle/>
          <a:p>
            <a:pPr>
              <a:defRPr/>
            </a:pPr>
            <a:fld id="{9A6EDAFF-4097-5C49-BA37-B9112FAFE5C2}" type="slidenum">
              <a:rPr lang="en-US"/>
              <a:pPr>
                <a:defRPr/>
              </a:pPr>
              <a:t>7</a:t>
            </a:fld>
            <a:endParaRPr lang="en-US"/>
          </a:p>
        </p:txBody>
      </p:sp>
      <p:sp>
        <p:nvSpPr>
          <p:cNvPr id="773122" name="Rectangle 2"/>
          <p:cNvSpPr>
            <a:spLocks noGrp="1" noChangeArrowheads="1"/>
          </p:cNvSpPr>
          <p:nvPr>
            <p:ph type="title"/>
          </p:nvPr>
        </p:nvSpPr>
        <p:spPr/>
        <p:txBody>
          <a:bodyPr/>
          <a:lstStyle/>
          <a:p>
            <a:pPr>
              <a:defRPr/>
            </a:pPr>
            <a:r>
              <a:rPr lang="pt-PT" smtClean="0">
                <a:cs typeface="+mj-cs"/>
              </a:rPr>
              <a:t>As camadas em TCP/IP</a:t>
            </a:r>
          </a:p>
        </p:txBody>
      </p:sp>
      <p:sp>
        <p:nvSpPr>
          <p:cNvPr id="773123" name="Text Box 3"/>
          <p:cNvSpPr txBox="1">
            <a:spLocks noChangeArrowheads="1"/>
          </p:cNvSpPr>
          <p:nvPr/>
        </p:nvSpPr>
        <p:spPr bwMode="auto">
          <a:xfrm>
            <a:off x="3238500" y="4699000"/>
            <a:ext cx="2425700" cy="45720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eaLnBrk="0" hangingPunct="0">
              <a:defRPr/>
            </a:pPr>
            <a:r>
              <a:rPr lang="en-US" sz="2400">
                <a:solidFill>
                  <a:srgbClr val="FF0000"/>
                </a:solidFill>
                <a:latin typeface="Times New Roman" charset="0"/>
                <a:cs typeface="+mn-cs"/>
              </a:rPr>
              <a:t>Internet Protocol</a:t>
            </a:r>
          </a:p>
        </p:txBody>
      </p:sp>
      <p:sp>
        <p:nvSpPr>
          <p:cNvPr id="773124" name="Text Box 4"/>
          <p:cNvSpPr txBox="1">
            <a:spLocks noChangeArrowheads="1"/>
          </p:cNvSpPr>
          <p:nvPr/>
        </p:nvSpPr>
        <p:spPr bwMode="auto">
          <a:xfrm>
            <a:off x="1201738" y="3195638"/>
            <a:ext cx="2851150" cy="76835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eaLnBrk="0" hangingPunct="0">
              <a:defRPr/>
            </a:pPr>
            <a:r>
              <a:rPr lang="en-US" sz="2400" b="0">
                <a:solidFill>
                  <a:schemeClr val="accent1">
                    <a:lumMod val="50000"/>
                  </a:schemeClr>
                </a:solidFill>
                <a:latin typeface="Times New Roman" charset="0"/>
                <a:cs typeface="+mn-cs"/>
              </a:rPr>
              <a:t>Transmission Control</a:t>
            </a:r>
          </a:p>
          <a:p>
            <a:pPr eaLnBrk="0" hangingPunct="0">
              <a:lnSpc>
                <a:spcPct val="80000"/>
              </a:lnSpc>
              <a:defRPr/>
            </a:pPr>
            <a:r>
              <a:rPr lang="en-US" sz="2400" b="0">
                <a:solidFill>
                  <a:schemeClr val="accent1">
                    <a:lumMod val="50000"/>
                  </a:schemeClr>
                </a:solidFill>
                <a:latin typeface="Times New Roman" charset="0"/>
                <a:cs typeface="+mn-cs"/>
              </a:rPr>
              <a:t>Protocol (TCP)</a:t>
            </a:r>
          </a:p>
        </p:txBody>
      </p:sp>
      <p:sp>
        <p:nvSpPr>
          <p:cNvPr id="773125" name="Text Box 5"/>
          <p:cNvSpPr txBox="1">
            <a:spLocks noChangeArrowheads="1"/>
          </p:cNvSpPr>
          <p:nvPr/>
        </p:nvSpPr>
        <p:spPr bwMode="auto">
          <a:xfrm>
            <a:off x="5662613" y="3221038"/>
            <a:ext cx="2125662" cy="76835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r" eaLnBrk="0" hangingPunct="0">
              <a:defRPr/>
            </a:pPr>
            <a:r>
              <a:rPr lang="en-US" sz="2400" b="0">
                <a:solidFill>
                  <a:schemeClr val="accent1">
                    <a:lumMod val="50000"/>
                  </a:schemeClr>
                </a:solidFill>
                <a:latin typeface="Times New Roman" charset="0"/>
                <a:cs typeface="+mn-cs"/>
              </a:rPr>
              <a:t>User Datagram </a:t>
            </a:r>
          </a:p>
          <a:p>
            <a:pPr algn="r" eaLnBrk="0" hangingPunct="0">
              <a:lnSpc>
                <a:spcPct val="80000"/>
              </a:lnSpc>
              <a:defRPr/>
            </a:pPr>
            <a:r>
              <a:rPr lang="en-US" sz="2400" b="0">
                <a:solidFill>
                  <a:schemeClr val="accent1">
                    <a:lumMod val="50000"/>
                  </a:schemeClr>
                </a:solidFill>
                <a:latin typeface="Times New Roman" charset="0"/>
                <a:cs typeface="+mn-cs"/>
              </a:rPr>
              <a:t>Protocol (UDP)</a:t>
            </a:r>
          </a:p>
        </p:txBody>
      </p:sp>
      <p:sp>
        <p:nvSpPr>
          <p:cNvPr id="773126" name="Text Box 6"/>
          <p:cNvSpPr txBox="1">
            <a:spLocks noChangeArrowheads="1"/>
          </p:cNvSpPr>
          <p:nvPr/>
        </p:nvSpPr>
        <p:spPr bwMode="auto">
          <a:xfrm>
            <a:off x="2206625" y="2047875"/>
            <a:ext cx="960438" cy="45720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eaLnBrk="0" hangingPunct="0">
              <a:defRPr/>
            </a:pPr>
            <a:r>
              <a:rPr lang="en-US" sz="2400" b="0">
                <a:solidFill>
                  <a:schemeClr val="accent1">
                    <a:lumMod val="75000"/>
                  </a:schemeClr>
                </a:solidFill>
                <a:latin typeface="Times New Roman" charset="0"/>
                <a:cs typeface="+mn-cs"/>
              </a:rPr>
              <a:t>Telnet</a:t>
            </a:r>
          </a:p>
        </p:txBody>
      </p:sp>
      <p:sp>
        <p:nvSpPr>
          <p:cNvPr id="773127" name="Text Box 7"/>
          <p:cNvSpPr txBox="1">
            <a:spLocks noChangeArrowheads="1"/>
          </p:cNvSpPr>
          <p:nvPr/>
        </p:nvSpPr>
        <p:spPr bwMode="auto">
          <a:xfrm>
            <a:off x="841375" y="2079625"/>
            <a:ext cx="946150" cy="45720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eaLnBrk="0" hangingPunct="0">
              <a:defRPr/>
            </a:pPr>
            <a:r>
              <a:rPr lang="en-US" sz="2400" b="0">
                <a:solidFill>
                  <a:schemeClr val="accent1">
                    <a:lumMod val="75000"/>
                  </a:schemeClr>
                </a:solidFill>
                <a:latin typeface="Times New Roman" charset="0"/>
                <a:cs typeface="+mn-cs"/>
              </a:rPr>
              <a:t>HTTP</a:t>
            </a:r>
          </a:p>
        </p:txBody>
      </p:sp>
      <p:sp>
        <p:nvSpPr>
          <p:cNvPr id="773128" name="Text Box 8"/>
          <p:cNvSpPr txBox="1">
            <a:spLocks noChangeArrowheads="1"/>
          </p:cNvSpPr>
          <p:nvPr/>
        </p:nvSpPr>
        <p:spPr bwMode="auto">
          <a:xfrm>
            <a:off x="2062163" y="5702300"/>
            <a:ext cx="1166812" cy="45720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eaLnBrk="0" hangingPunct="0">
              <a:defRPr/>
            </a:pPr>
            <a:r>
              <a:rPr lang="en-US" sz="2400" b="0">
                <a:latin typeface="Times New Roman" charset="0"/>
                <a:cs typeface="+mn-cs"/>
              </a:rPr>
              <a:t>SONET</a:t>
            </a:r>
          </a:p>
        </p:txBody>
      </p:sp>
      <p:sp>
        <p:nvSpPr>
          <p:cNvPr id="773129" name="Text Box 9"/>
          <p:cNvSpPr txBox="1">
            <a:spLocks noChangeArrowheads="1"/>
          </p:cNvSpPr>
          <p:nvPr/>
        </p:nvSpPr>
        <p:spPr bwMode="auto">
          <a:xfrm>
            <a:off x="5476875" y="5702300"/>
            <a:ext cx="862013" cy="45720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eaLnBrk="0" hangingPunct="0">
              <a:defRPr/>
            </a:pPr>
            <a:r>
              <a:rPr lang="en-US" sz="2400" b="0">
                <a:latin typeface="Times New Roman" charset="0"/>
                <a:cs typeface="+mn-cs"/>
              </a:rPr>
              <a:t>ATM</a:t>
            </a:r>
          </a:p>
        </p:txBody>
      </p:sp>
      <p:sp>
        <p:nvSpPr>
          <p:cNvPr id="773130" name="Text Box 10"/>
          <p:cNvSpPr txBox="1">
            <a:spLocks noChangeArrowheads="1"/>
          </p:cNvSpPr>
          <p:nvPr/>
        </p:nvSpPr>
        <p:spPr bwMode="auto">
          <a:xfrm>
            <a:off x="3778250" y="5676900"/>
            <a:ext cx="1214438" cy="45720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eaLnBrk="0" hangingPunct="0">
              <a:defRPr/>
            </a:pPr>
            <a:r>
              <a:rPr lang="en-US" sz="2400" b="0">
                <a:latin typeface="Times New Roman" charset="0"/>
                <a:cs typeface="+mn-cs"/>
              </a:rPr>
              <a:t>Ethernet</a:t>
            </a:r>
          </a:p>
        </p:txBody>
      </p:sp>
      <p:sp>
        <p:nvSpPr>
          <p:cNvPr id="773131" name="Rectangle 11"/>
          <p:cNvSpPr>
            <a:spLocks noChangeArrowheads="1"/>
          </p:cNvSpPr>
          <p:nvPr/>
        </p:nvSpPr>
        <p:spPr bwMode="auto">
          <a:xfrm>
            <a:off x="715963" y="2032000"/>
            <a:ext cx="1079500" cy="5095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chemeClr val="accent1">
                  <a:lumMod val="75000"/>
                </a:schemeClr>
              </a:solidFill>
              <a:cs typeface="+mn-cs"/>
            </a:endParaRPr>
          </a:p>
        </p:txBody>
      </p:sp>
      <p:sp>
        <p:nvSpPr>
          <p:cNvPr id="773132" name="Rectangle 12"/>
          <p:cNvSpPr>
            <a:spLocks noChangeArrowheads="1"/>
          </p:cNvSpPr>
          <p:nvPr/>
        </p:nvSpPr>
        <p:spPr bwMode="auto">
          <a:xfrm>
            <a:off x="2011363" y="2032000"/>
            <a:ext cx="1295400" cy="508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chemeClr val="accent1">
                  <a:lumMod val="75000"/>
                </a:schemeClr>
              </a:solidFill>
              <a:cs typeface="+mn-cs"/>
            </a:endParaRPr>
          </a:p>
        </p:txBody>
      </p:sp>
      <p:sp>
        <p:nvSpPr>
          <p:cNvPr id="773133" name="Rectangle 13"/>
          <p:cNvSpPr>
            <a:spLocks noChangeArrowheads="1"/>
          </p:cNvSpPr>
          <p:nvPr/>
        </p:nvSpPr>
        <p:spPr bwMode="auto">
          <a:xfrm>
            <a:off x="1206500" y="3213100"/>
            <a:ext cx="2870200" cy="749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chemeClr val="accent1">
                  <a:lumMod val="50000"/>
                </a:schemeClr>
              </a:solidFill>
              <a:cs typeface="+mn-cs"/>
            </a:endParaRPr>
          </a:p>
        </p:txBody>
      </p:sp>
      <p:sp>
        <p:nvSpPr>
          <p:cNvPr id="773134" name="Rectangle 14"/>
          <p:cNvSpPr>
            <a:spLocks noChangeArrowheads="1"/>
          </p:cNvSpPr>
          <p:nvPr/>
        </p:nvSpPr>
        <p:spPr bwMode="auto">
          <a:xfrm>
            <a:off x="3251200" y="4686300"/>
            <a:ext cx="2438400" cy="469900"/>
          </a:xfrm>
          <a:prstGeom prst="rect">
            <a:avLst/>
          </a:prstGeom>
          <a:noFill/>
          <a:ln w="28575">
            <a:solidFill>
              <a:srgbClr val="0066FF"/>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FF0000"/>
              </a:solidFill>
              <a:cs typeface="+mn-cs"/>
            </a:endParaRPr>
          </a:p>
        </p:txBody>
      </p:sp>
      <p:sp>
        <p:nvSpPr>
          <p:cNvPr id="773135" name="Rectangle 15"/>
          <p:cNvSpPr>
            <a:spLocks noChangeArrowheads="1"/>
          </p:cNvSpPr>
          <p:nvPr/>
        </p:nvSpPr>
        <p:spPr bwMode="auto">
          <a:xfrm>
            <a:off x="5308600" y="3187700"/>
            <a:ext cx="2755900" cy="787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chemeClr val="accent1">
                  <a:lumMod val="50000"/>
                </a:schemeClr>
              </a:solidFill>
              <a:cs typeface="+mn-cs"/>
            </a:endParaRPr>
          </a:p>
        </p:txBody>
      </p:sp>
      <p:sp>
        <p:nvSpPr>
          <p:cNvPr id="773136" name="Text Box 16"/>
          <p:cNvSpPr txBox="1">
            <a:spLocks noChangeArrowheads="1"/>
          </p:cNvSpPr>
          <p:nvPr/>
        </p:nvSpPr>
        <p:spPr bwMode="auto">
          <a:xfrm>
            <a:off x="7508875" y="2081213"/>
            <a:ext cx="742950" cy="45720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eaLnBrk="0" hangingPunct="0">
              <a:defRPr/>
            </a:pPr>
            <a:r>
              <a:rPr lang="en-US" sz="2400" b="0">
                <a:solidFill>
                  <a:schemeClr val="accent1">
                    <a:lumMod val="75000"/>
                  </a:schemeClr>
                </a:solidFill>
                <a:latin typeface="Times New Roman" charset="0"/>
                <a:cs typeface="+mn-cs"/>
              </a:rPr>
              <a:t>RTP</a:t>
            </a:r>
          </a:p>
        </p:txBody>
      </p:sp>
      <p:sp>
        <p:nvSpPr>
          <p:cNvPr id="773137" name="Text Box 17"/>
          <p:cNvSpPr txBox="1">
            <a:spLocks noChangeArrowheads="1"/>
          </p:cNvSpPr>
          <p:nvPr/>
        </p:nvSpPr>
        <p:spPr bwMode="auto">
          <a:xfrm>
            <a:off x="5434013" y="2081213"/>
            <a:ext cx="795337" cy="45720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eaLnBrk="0" hangingPunct="0">
              <a:defRPr/>
            </a:pPr>
            <a:r>
              <a:rPr lang="en-US" sz="2400" b="0">
                <a:solidFill>
                  <a:schemeClr val="accent1">
                    <a:lumMod val="75000"/>
                  </a:schemeClr>
                </a:solidFill>
                <a:latin typeface="Times New Roman" charset="0"/>
                <a:cs typeface="+mn-cs"/>
              </a:rPr>
              <a:t>DNS</a:t>
            </a:r>
          </a:p>
        </p:txBody>
      </p:sp>
      <p:sp>
        <p:nvSpPr>
          <p:cNvPr id="773138" name="Rectangle 18"/>
          <p:cNvSpPr>
            <a:spLocks noChangeArrowheads="1"/>
          </p:cNvSpPr>
          <p:nvPr/>
        </p:nvSpPr>
        <p:spPr bwMode="auto">
          <a:xfrm>
            <a:off x="5233988" y="2035175"/>
            <a:ext cx="1220787" cy="5556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chemeClr val="accent1">
                  <a:lumMod val="75000"/>
                </a:schemeClr>
              </a:solidFill>
              <a:cs typeface="+mn-cs"/>
            </a:endParaRPr>
          </a:p>
        </p:txBody>
      </p:sp>
      <p:sp>
        <p:nvSpPr>
          <p:cNvPr id="773139" name="Rectangle 19"/>
          <p:cNvSpPr>
            <a:spLocks noChangeArrowheads="1"/>
          </p:cNvSpPr>
          <p:nvPr/>
        </p:nvSpPr>
        <p:spPr bwMode="auto">
          <a:xfrm>
            <a:off x="7280275" y="2035175"/>
            <a:ext cx="1076325" cy="520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chemeClr val="accent1">
                  <a:lumMod val="75000"/>
                </a:schemeClr>
              </a:solidFill>
              <a:cs typeface="+mn-cs"/>
            </a:endParaRPr>
          </a:p>
        </p:txBody>
      </p:sp>
      <p:sp>
        <p:nvSpPr>
          <p:cNvPr id="773140" name="Rectangle 20"/>
          <p:cNvSpPr>
            <a:spLocks noChangeArrowheads="1"/>
          </p:cNvSpPr>
          <p:nvPr/>
        </p:nvSpPr>
        <p:spPr bwMode="auto">
          <a:xfrm>
            <a:off x="2006600" y="5702300"/>
            <a:ext cx="1270000" cy="469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73141" name="Rectangle 21"/>
          <p:cNvSpPr>
            <a:spLocks noChangeArrowheads="1"/>
          </p:cNvSpPr>
          <p:nvPr/>
        </p:nvSpPr>
        <p:spPr bwMode="auto">
          <a:xfrm>
            <a:off x="3759200" y="5689600"/>
            <a:ext cx="1270000" cy="469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73142" name="Rectangle 22"/>
          <p:cNvSpPr>
            <a:spLocks noChangeArrowheads="1"/>
          </p:cNvSpPr>
          <p:nvPr/>
        </p:nvSpPr>
        <p:spPr bwMode="auto">
          <a:xfrm>
            <a:off x="5422900" y="5676900"/>
            <a:ext cx="1003300" cy="469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73143" name="Line 23"/>
          <p:cNvSpPr>
            <a:spLocks noChangeShapeType="1"/>
          </p:cNvSpPr>
          <p:nvPr/>
        </p:nvSpPr>
        <p:spPr bwMode="auto">
          <a:xfrm>
            <a:off x="1271588" y="2552700"/>
            <a:ext cx="1077912" cy="673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73144" name="Line 24"/>
          <p:cNvSpPr>
            <a:spLocks noChangeShapeType="1"/>
          </p:cNvSpPr>
          <p:nvPr/>
        </p:nvSpPr>
        <p:spPr bwMode="auto">
          <a:xfrm>
            <a:off x="2728913" y="2528888"/>
            <a:ext cx="1587" cy="6842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73145" name="Line 25"/>
          <p:cNvSpPr>
            <a:spLocks noChangeShapeType="1"/>
          </p:cNvSpPr>
          <p:nvPr/>
        </p:nvSpPr>
        <p:spPr bwMode="auto">
          <a:xfrm>
            <a:off x="5873750" y="2590800"/>
            <a:ext cx="628650" cy="596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73146" name="Line 26"/>
          <p:cNvSpPr>
            <a:spLocks noChangeShapeType="1"/>
          </p:cNvSpPr>
          <p:nvPr/>
        </p:nvSpPr>
        <p:spPr bwMode="auto">
          <a:xfrm flipH="1">
            <a:off x="7226300" y="2533650"/>
            <a:ext cx="649288" cy="6540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73147" name="Line 27"/>
          <p:cNvSpPr>
            <a:spLocks noChangeShapeType="1"/>
          </p:cNvSpPr>
          <p:nvPr/>
        </p:nvSpPr>
        <p:spPr bwMode="auto">
          <a:xfrm>
            <a:off x="2628900" y="3962400"/>
            <a:ext cx="1625600" cy="723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73148" name="Line 28"/>
          <p:cNvSpPr>
            <a:spLocks noChangeShapeType="1"/>
          </p:cNvSpPr>
          <p:nvPr/>
        </p:nvSpPr>
        <p:spPr bwMode="auto">
          <a:xfrm flipH="1">
            <a:off x="4876800" y="3975100"/>
            <a:ext cx="1917700" cy="71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73149" name="Line 29"/>
          <p:cNvSpPr>
            <a:spLocks noChangeShapeType="1"/>
          </p:cNvSpPr>
          <p:nvPr/>
        </p:nvSpPr>
        <p:spPr bwMode="auto">
          <a:xfrm flipH="1">
            <a:off x="2654300" y="5156200"/>
            <a:ext cx="1600200" cy="546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73150" name="Line 30"/>
          <p:cNvSpPr>
            <a:spLocks noChangeShapeType="1"/>
          </p:cNvSpPr>
          <p:nvPr/>
        </p:nvSpPr>
        <p:spPr bwMode="auto">
          <a:xfrm>
            <a:off x="4495800" y="51562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73151" name="Line 31"/>
          <p:cNvSpPr>
            <a:spLocks noChangeShapeType="1"/>
          </p:cNvSpPr>
          <p:nvPr/>
        </p:nvSpPr>
        <p:spPr bwMode="auto">
          <a:xfrm>
            <a:off x="4902200" y="5156200"/>
            <a:ext cx="1054100" cy="520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73152" name="Rectangle 32"/>
          <p:cNvSpPr>
            <a:spLocks noChangeArrowheads="1"/>
          </p:cNvSpPr>
          <p:nvPr/>
        </p:nvSpPr>
        <p:spPr bwMode="auto">
          <a:xfrm>
            <a:off x="3511550" y="2046288"/>
            <a:ext cx="1112838" cy="508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chemeClr val="accent1">
                  <a:lumMod val="75000"/>
                </a:schemeClr>
              </a:solidFill>
              <a:cs typeface="+mn-cs"/>
            </a:endParaRPr>
          </a:p>
        </p:txBody>
      </p:sp>
      <p:sp>
        <p:nvSpPr>
          <p:cNvPr id="773153" name="Text Box 33"/>
          <p:cNvSpPr txBox="1">
            <a:spLocks noChangeArrowheads="1"/>
          </p:cNvSpPr>
          <p:nvPr/>
        </p:nvSpPr>
        <p:spPr bwMode="auto">
          <a:xfrm>
            <a:off x="3697288" y="2085975"/>
            <a:ext cx="709612" cy="45720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eaLnBrk="0" hangingPunct="0">
              <a:defRPr/>
            </a:pPr>
            <a:r>
              <a:rPr lang="en-US" sz="2400" b="0">
                <a:solidFill>
                  <a:schemeClr val="accent1">
                    <a:lumMod val="75000"/>
                  </a:schemeClr>
                </a:solidFill>
                <a:latin typeface="Times New Roman" charset="0"/>
                <a:cs typeface="+mn-cs"/>
              </a:rPr>
              <a:t>FTP</a:t>
            </a:r>
          </a:p>
        </p:txBody>
      </p:sp>
      <p:sp>
        <p:nvSpPr>
          <p:cNvPr id="773154" name="Line 34"/>
          <p:cNvSpPr>
            <a:spLocks noChangeShapeType="1"/>
          </p:cNvSpPr>
          <p:nvPr/>
        </p:nvSpPr>
        <p:spPr bwMode="auto">
          <a:xfrm flipH="1">
            <a:off x="3276600" y="2576513"/>
            <a:ext cx="889000" cy="660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a:defRPr/>
            </a:pPr>
            <a:r>
              <a:rPr lang="pt-PT" sz="2800" dirty="0">
                <a:ea typeface="ＭＳ Ｐゴシック" charset="0"/>
              </a:rPr>
              <a:t>Os protocolos usam as abstrações</a:t>
            </a:r>
            <a:endParaRPr lang="pt-PT" sz="2800" i="1" dirty="0">
              <a:ea typeface="ＭＳ Ｐゴシック" charset="0"/>
            </a:endParaRPr>
          </a:p>
        </p:txBody>
      </p:sp>
      <p:sp>
        <p:nvSpPr>
          <p:cNvPr id="28674" name="Rectangle 15"/>
          <p:cNvSpPr>
            <a:spLocks noChangeArrowheads="1"/>
          </p:cNvSpPr>
          <p:nvPr/>
        </p:nvSpPr>
        <p:spPr bwMode="auto">
          <a:xfrm>
            <a:off x="588963" y="1417638"/>
            <a:ext cx="1303337" cy="4848225"/>
          </a:xfrm>
          <a:prstGeom prst="rect">
            <a:avLst/>
          </a:prstGeom>
          <a:noFill/>
          <a:ln w="9525">
            <a:solidFill>
              <a:srgbClr val="3333FF"/>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pt-PT"/>
          </a:p>
        </p:txBody>
      </p:sp>
      <p:sp>
        <p:nvSpPr>
          <p:cNvPr id="28675" name="Rectangle 27"/>
          <p:cNvSpPr>
            <a:spLocks noChangeArrowheads="1"/>
          </p:cNvSpPr>
          <p:nvPr/>
        </p:nvSpPr>
        <p:spPr bwMode="auto">
          <a:xfrm>
            <a:off x="7543800" y="1417638"/>
            <a:ext cx="1303338" cy="4848225"/>
          </a:xfrm>
          <a:prstGeom prst="rect">
            <a:avLst/>
          </a:prstGeom>
          <a:noFill/>
          <a:ln w="9525">
            <a:solidFill>
              <a:srgbClr val="3333FF"/>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pt-PT"/>
          </a:p>
        </p:txBody>
      </p:sp>
      <p:grpSp>
        <p:nvGrpSpPr>
          <p:cNvPr id="28676" name="Group 4"/>
          <p:cNvGrpSpPr>
            <a:grpSpLocks/>
          </p:cNvGrpSpPr>
          <p:nvPr/>
        </p:nvGrpSpPr>
        <p:grpSpPr bwMode="auto">
          <a:xfrm>
            <a:off x="720725" y="1524000"/>
            <a:ext cx="7910513" cy="5046663"/>
            <a:chOff x="720725" y="1524001"/>
            <a:chExt cx="7910513" cy="5046662"/>
          </a:xfrm>
        </p:grpSpPr>
        <p:sp>
          <p:nvSpPr>
            <p:cNvPr id="28682" name="Line 12"/>
            <p:cNvSpPr>
              <a:spLocks noChangeShapeType="1"/>
            </p:cNvSpPr>
            <p:nvPr/>
          </p:nvSpPr>
          <p:spPr bwMode="auto">
            <a:xfrm>
              <a:off x="1198563" y="2193926"/>
              <a:ext cx="0" cy="6223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83" name="Line 24"/>
            <p:cNvSpPr>
              <a:spLocks noChangeShapeType="1"/>
            </p:cNvSpPr>
            <p:nvPr/>
          </p:nvSpPr>
          <p:spPr bwMode="auto">
            <a:xfrm>
              <a:off x="8153400" y="2193926"/>
              <a:ext cx="0" cy="6223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84" name="Line 13"/>
            <p:cNvSpPr>
              <a:spLocks noChangeShapeType="1"/>
            </p:cNvSpPr>
            <p:nvPr/>
          </p:nvSpPr>
          <p:spPr bwMode="auto">
            <a:xfrm>
              <a:off x="1198563" y="3400426"/>
              <a:ext cx="0" cy="6223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85" name="Line 25"/>
            <p:cNvSpPr>
              <a:spLocks noChangeShapeType="1"/>
            </p:cNvSpPr>
            <p:nvPr/>
          </p:nvSpPr>
          <p:spPr bwMode="auto">
            <a:xfrm>
              <a:off x="8153400" y="3400426"/>
              <a:ext cx="0" cy="6223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86" name="Rectangle 10"/>
            <p:cNvSpPr>
              <a:spLocks noChangeArrowheads="1"/>
            </p:cNvSpPr>
            <p:nvPr/>
          </p:nvSpPr>
          <p:spPr bwMode="auto">
            <a:xfrm>
              <a:off x="720725" y="5229226"/>
              <a:ext cx="906463" cy="606425"/>
            </a:xfrm>
            <a:prstGeom prst="rect">
              <a:avLst/>
            </a:prstGeom>
            <a:solidFill>
              <a:srgbClr val="CCFFCC"/>
            </a:solidFill>
            <a:ln w="9525">
              <a:solidFill>
                <a:schemeClr val="tx1"/>
              </a:solidFill>
              <a:miter lim="800000"/>
              <a:headEnd/>
              <a:tailEnd/>
            </a:ln>
          </p:spPr>
          <p:txBody>
            <a:bodyPr wrap="none" anchor="ctr"/>
            <a:lstStyle/>
            <a:p>
              <a:endParaRPr lang="pt-PT"/>
            </a:p>
          </p:txBody>
        </p:sp>
        <p:sp>
          <p:nvSpPr>
            <p:cNvPr id="28687" name="Text Box 11"/>
            <p:cNvSpPr txBox="1">
              <a:spLocks noChangeArrowheads="1"/>
            </p:cNvSpPr>
            <p:nvPr/>
          </p:nvSpPr>
          <p:spPr bwMode="auto">
            <a:xfrm>
              <a:off x="730250" y="5267326"/>
              <a:ext cx="8953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nSpc>
                  <a:spcPct val="90000"/>
                </a:lnSpc>
              </a:pPr>
              <a:r>
                <a:rPr lang="en-US" sz="1600">
                  <a:latin typeface="Times New Roman" charset="0"/>
                </a:rPr>
                <a:t>Ethernet</a:t>
              </a:r>
            </a:p>
            <a:p>
              <a:pPr>
                <a:lnSpc>
                  <a:spcPct val="90000"/>
                </a:lnSpc>
              </a:pPr>
              <a:r>
                <a:rPr lang="en-US" sz="1600">
                  <a:latin typeface="Times New Roman" charset="0"/>
                </a:rPr>
                <a:t>interface</a:t>
              </a:r>
            </a:p>
          </p:txBody>
        </p:sp>
        <p:sp>
          <p:nvSpPr>
            <p:cNvPr id="28688" name="Rectangle 19"/>
            <p:cNvSpPr>
              <a:spLocks noChangeArrowheads="1"/>
            </p:cNvSpPr>
            <p:nvPr/>
          </p:nvSpPr>
          <p:spPr bwMode="auto">
            <a:xfrm>
              <a:off x="7710488" y="5189538"/>
              <a:ext cx="906462" cy="606425"/>
            </a:xfrm>
            <a:prstGeom prst="rect">
              <a:avLst/>
            </a:prstGeom>
            <a:solidFill>
              <a:srgbClr val="CCFFCC"/>
            </a:solidFill>
            <a:ln w="9525">
              <a:solidFill>
                <a:schemeClr val="tx1"/>
              </a:solidFill>
              <a:miter lim="800000"/>
              <a:headEnd/>
              <a:tailEnd/>
            </a:ln>
          </p:spPr>
          <p:txBody>
            <a:bodyPr wrap="none" anchor="ctr"/>
            <a:lstStyle/>
            <a:p>
              <a:endParaRPr lang="pt-PT"/>
            </a:p>
          </p:txBody>
        </p:sp>
        <p:sp>
          <p:nvSpPr>
            <p:cNvPr id="28689" name="Text Box 23"/>
            <p:cNvSpPr txBox="1">
              <a:spLocks noChangeArrowheads="1"/>
            </p:cNvSpPr>
            <p:nvPr/>
          </p:nvSpPr>
          <p:spPr bwMode="auto">
            <a:xfrm>
              <a:off x="7735888" y="5229226"/>
              <a:ext cx="8953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nSpc>
                  <a:spcPct val="90000"/>
                </a:lnSpc>
              </a:pPr>
              <a:r>
                <a:rPr lang="en-US" sz="1600">
                  <a:latin typeface="Times New Roman" charset="0"/>
                </a:rPr>
                <a:t>Ethernet</a:t>
              </a:r>
            </a:p>
            <a:p>
              <a:pPr>
                <a:lnSpc>
                  <a:spcPct val="90000"/>
                </a:lnSpc>
              </a:pPr>
              <a:r>
                <a:rPr lang="en-US" sz="1600">
                  <a:latin typeface="Times New Roman" charset="0"/>
                </a:rPr>
                <a:t>interface</a:t>
              </a:r>
            </a:p>
          </p:txBody>
        </p:sp>
        <p:sp>
          <p:nvSpPr>
            <p:cNvPr id="28690" name="Rectangle 36"/>
            <p:cNvSpPr>
              <a:spLocks noChangeArrowheads="1"/>
            </p:cNvSpPr>
            <p:nvPr/>
          </p:nvSpPr>
          <p:spPr bwMode="auto">
            <a:xfrm>
              <a:off x="2357438" y="5229226"/>
              <a:ext cx="906462" cy="606425"/>
            </a:xfrm>
            <a:prstGeom prst="rect">
              <a:avLst/>
            </a:prstGeom>
            <a:solidFill>
              <a:srgbClr val="CCFFCC"/>
            </a:solidFill>
            <a:ln w="9525">
              <a:solidFill>
                <a:schemeClr val="tx1"/>
              </a:solidFill>
              <a:miter lim="800000"/>
              <a:headEnd/>
              <a:tailEnd/>
            </a:ln>
          </p:spPr>
          <p:txBody>
            <a:bodyPr wrap="none" anchor="ctr"/>
            <a:lstStyle/>
            <a:p>
              <a:endParaRPr lang="pt-PT"/>
            </a:p>
          </p:txBody>
        </p:sp>
        <p:sp>
          <p:nvSpPr>
            <p:cNvPr id="28691" name="Text Box 37"/>
            <p:cNvSpPr txBox="1">
              <a:spLocks noChangeArrowheads="1"/>
            </p:cNvSpPr>
            <p:nvPr/>
          </p:nvSpPr>
          <p:spPr bwMode="auto">
            <a:xfrm>
              <a:off x="2359025" y="5229226"/>
              <a:ext cx="8953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nSpc>
                  <a:spcPct val="90000"/>
                </a:lnSpc>
              </a:pPr>
              <a:r>
                <a:rPr lang="en-US" sz="1600">
                  <a:latin typeface="Times New Roman" charset="0"/>
                </a:rPr>
                <a:t>Ethernet</a:t>
              </a:r>
            </a:p>
            <a:p>
              <a:pPr>
                <a:lnSpc>
                  <a:spcPct val="90000"/>
                </a:lnSpc>
              </a:pPr>
              <a:r>
                <a:rPr lang="en-US" sz="1600">
                  <a:latin typeface="Times New Roman" charset="0"/>
                </a:rPr>
                <a:t>interface</a:t>
              </a:r>
            </a:p>
          </p:txBody>
        </p:sp>
        <p:grpSp>
          <p:nvGrpSpPr>
            <p:cNvPr id="28692" name="Group 38"/>
            <p:cNvGrpSpPr>
              <a:grpSpLocks/>
            </p:cNvGrpSpPr>
            <p:nvPr/>
          </p:nvGrpSpPr>
          <p:grpSpPr bwMode="auto">
            <a:xfrm>
              <a:off x="6256338" y="5203826"/>
              <a:ext cx="912812" cy="606425"/>
              <a:chOff x="323" y="3421"/>
              <a:chExt cx="580" cy="367"/>
            </a:xfrm>
          </p:grpSpPr>
          <p:sp>
            <p:nvSpPr>
              <p:cNvPr id="28749" name="Rectangle 39"/>
              <p:cNvSpPr>
                <a:spLocks noChangeArrowheads="1"/>
              </p:cNvSpPr>
              <p:nvPr/>
            </p:nvSpPr>
            <p:spPr bwMode="auto">
              <a:xfrm>
                <a:off x="323" y="3421"/>
                <a:ext cx="576" cy="367"/>
              </a:xfrm>
              <a:prstGeom prst="rect">
                <a:avLst/>
              </a:prstGeom>
              <a:solidFill>
                <a:srgbClr val="CCFFCC"/>
              </a:solidFill>
              <a:ln w="9525">
                <a:solidFill>
                  <a:schemeClr val="tx1"/>
                </a:solidFill>
                <a:miter lim="800000"/>
                <a:headEnd/>
                <a:tailEnd/>
              </a:ln>
            </p:spPr>
            <p:txBody>
              <a:bodyPr wrap="none" anchor="ctr"/>
              <a:lstStyle/>
              <a:p>
                <a:endParaRPr lang="pt-PT"/>
              </a:p>
            </p:txBody>
          </p:sp>
          <p:sp>
            <p:nvSpPr>
              <p:cNvPr id="28750" name="Text Box 40"/>
              <p:cNvSpPr txBox="1">
                <a:spLocks noChangeArrowheads="1"/>
              </p:cNvSpPr>
              <p:nvPr/>
            </p:nvSpPr>
            <p:spPr bwMode="auto">
              <a:xfrm>
                <a:off x="334" y="3429"/>
                <a:ext cx="569" cy="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nSpc>
                    <a:spcPct val="90000"/>
                  </a:lnSpc>
                </a:pPr>
                <a:r>
                  <a:rPr lang="en-US" sz="1600">
                    <a:latin typeface="Times New Roman" charset="0"/>
                  </a:rPr>
                  <a:t>Ethernet</a:t>
                </a:r>
              </a:p>
              <a:p>
                <a:pPr>
                  <a:lnSpc>
                    <a:spcPct val="90000"/>
                  </a:lnSpc>
                </a:pPr>
                <a:r>
                  <a:rPr lang="en-US" sz="1600">
                    <a:latin typeface="Times New Roman" charset="0"/>
                  </a:rPr>
                  <a:t>interface</a:t>
                </a:r>
              </a:p>
            </p:txBody>
          </p:sp>
        </p:grpSp>
        <p:sp>
          <p:nvSpPr>
            <p:cNvPr id="28693" name="Rectangle 44"/>
            <p:cNvSpPr>
              <a:spLocks noChangeArrowheads="1"/>
            </p:cNvSpPr>
            <p:nvPr/>
          </p:nvSpPr>
          <p:spPr bwMode="auto">
            <a:xfrm>
              <a:off x="3665538" y="5203826"/>
              <a:ext cx="906462" cy="606425"/>
            </a:xfrm>
            <a:prstGeom prst="rect">
              <a:avLst/>
            </a:prstGeom>
            <a:solidFill>
              <a:srgbClr val="CCFFCC"/>
            </a:solidFill>
            <a:ln w="9525">
              <a:solidFill>
                <a:schemeClr val="tx1"/>
              </a:solidFill>
              <a:miter lim="800000"/>
              <a:headEnd/>
              <a:tailEnd/>
            </a:ln>
          </p:spPr>
          <p:txBody>
            <a:bodyPr wrap="none" anchor="ctr"/>
            <a:lstStyle/>
            <a:p>
              <a:endParaRPr lang="pt-PT"/>
            </a:p>
          </p:txBody>
        </p:sp>
        <p:sp>
          <p:nvSpPr>
            <p:cNvPr id="28694" name="Text Box 45"/>
            <p:cNvSpPr txBox="1">
              <a:spLocks noChangeArrowheads="1"/>
            </p:cNvSpPr>
            <p:nvPr/>
          </p:nvSpPr>
          <p:spPr bwMode="auto">
            <a:xfrm>
              <a:off x="3687763" y="5229226"/>
              <a:ext cx="8953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nSpc>
                  <a:spcPct val="90000"/>
                </a:lnSpc>
              </a:pPr>
              <a:r>
                <a:rPr lang="en-US" sz="1600">
                  <a:latin typeface="Times New Roman" charset="0"/>
                </a:rPr>
                <a:t>SONET</a:t>
              </a:r>
            </a:p>
            <a:p>
              <a:pPr>
                <a:lnSpc>
                  <a:spcPct val="90000"/>
                </a:lnSpc>
              </a:pPr>
              <a:r>
                <a:rPr lang="en-US" sz="1600">
                  <a:latin typeface="Times New Roman" charset="0"/>
                </a:rPr>
                <a:t>interface</a:t>
              </a:r>
            </a:p>
          </p:txBody>
        </p:sp>
        <p:sp>
          <p:nvSpPr>
            <p:cNvPr id="28695" name="Rectangle 46"/>
            <p:cNvSpPr>
              <a:spLocks noChangeArrowheads="1"/>
            </p:cNvSpPr>
            <p:nvPr/>
          </p:nvSpPr>
          <p:spPr bwMode="auto">
            <a:xfrm>
              <a:off x="4940300" y="5216526"/>
              <a:ext cx="906463" cy="606425"/>
            </a:xfrm>
            <a:prstGeom prst="rect">
              <a:avLst/>
            </a:prstGeom>
            <a:solidFill>
              <a:srgbClr val="CCFFCC"/>
            </a:solidFill>
            <a:ln w="9525">
              <a:solidFill>
                <a:schemeClr val="tx1"/>
              </a:solidFill>
              <a:miter lim="800000"/>
              <a:headEnd/>
              <a:tailEnd/>
            </a:ln>
          </p:spPr>
          <p:txBody>
            <a:bodyPr wrap="none" anchor="ctr"/>
            <a:lstStyle/>
            <a:p>
              <a:endParaRPr lang="pt-PT"/>
            </a:p>
          </p:txBody>
        </p:sp>
        <p:sp>
          <p:nvSpPr>
            <p:cNvPr id="28696" name="Text Box 47"/>
            <p:cNvSpPr txBox="1">
              <a:spLocks noChangeArrowheads="1"/>
            </p:cNvSpPr>
            <p:nvPr/>
          </p:nvSpPr>
          <p:spPr bwMode="auto">
            <a:xfrm>
              <a:off x="4954588" y="5267326"/>
              <a:ext cx="8953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nSpc>
                  <a:spcPct val="90000"/>
                </a:lnSpc>
              </a:pPr>
              <a:r>
                <a:rPr lang="en-US" sz="1600">
                  <a:latin typeface="Times New Roman" charset="0"/>
                </a:rPr>
                <a:t>SONET</a:t>
              </a:r>
            </a:p>
            <a:p>
              <a:pPr>
                <a:lnSpc>
                  <a:spcPct val="90000"/>
                </a:lnSpc>
              </a:pPr>
              <a:r>
                <a:rPr lang="en-US" sz="1600">
                  <a:latin typeface="Times New Roman" charset="0"/>
                </a:rPr>
                <a:t>interface</a:t>
              </a:r>
            </a:p>
          </p:txBody>
        </p:sp>
        <p:grpSp>
          <p:nvGrpSpPr>
            <p:cNvPr id="28697" name="Group 79"/>
            <p:cNvGrpSpPr>
              <a:grpSpLocks/>
            </p:cNvGrpSpPr>
            <p:nvPr/>
          </p:nvGrpSpPr>
          <p:grpSpPr bwMode="auto">
            <a:xfrm>
              <a:off x="1198563" y="4592638"/>
              <a:ext cx="6954837" cy="663575"/>
              <a:chOff x="1198563" y="4879975"/>
              <a:chExt cx="6954837" cy="663575"/>
            </a:xfrm>
          </p:grpSpPr>
          <p:sp>
            <p:nvSpPr>
              <p:cNvPr id="28743" name="Line 14"/>
              <p:cNvSpPr>
                <a:spLocks noChangeShapeType="1"/>
              </p:cNvSpPr>
              <p:nvPr/>
            </p:nvSpPr>
            <p:spPr bwMode="auto">
              <a:xfrm>
                <a:off x="1198563" y="4879975"/>
                <a:ext cx="0" cy="6223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744" name="Line 26"/>
              <p:cNvSpPr>
                <a:spLocks noChangeShapeType="1"/>
              </p:cNvSpPr>
              <p:nvPr/>
            </p:nvSpPr>
            <p:spPr bwMode="auto">
              <a:xfrm>
                <a:off x="8153400" y="4879975"/>
                <a:ext cx="0" cy="6223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745" name="Line 42"/>
              <p:cNvSpPr>
                <a:spLocks noChangeShapeType="1"/>
              </p:cNvSpPr>
              <p:nvPr/>
            </p:nvSpPr>
            <p:spPr bwMode="auto">
              <a:xfrm flipH="1">
                <a:off x="2776538" y="4894263"/>
                <a:ext cx="541337" cy="6223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746" name="Line 43"/>
              <p:cNvSpPr>
                <a:spLocks noChangeShapeType="1"/>
              </p:cNvSpPr>
              <p:nvPr/>
            </p:nvSpPr>
            <p:spPr bwMode="auto">
              <a:xfrm>
                <a:off x="3579813" y="4908550"/>
                <a:ext cx="541337" cy="6223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747" name="Line 51"/>
              <p:cNvSpPr>
                <a:spLocks noChangeShapeType="1"/>
              </p:cNvSpPr>
              <p:nvPr/>
            </p:nvSpPr>
            <p:spPr bwMode="auto">
              <a:xfrm flipH="1">
                <a:off x="5353050" y="4921250"/>
                <a:ext cx="541338" cy="6223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748" name="Line 52"/>
              <p:cNvSpPr>
                <a:spLocks noChangeShapeType="1"/>
              </p:cNvSpPr>
              <p:nvPr/>
            </p:nvSpPr>
            <p:spPr bwMode="auto">
              <a:xfrm>
                <a:off x="6170613" y="4921250"/>
                <a:ext cx="527050" cy="595313"/>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28698" name="Rectangle 53"/>
            <p:cNvSpPr>
              <a:spLocks noChangeArrowheads="1"/>
            </p:cNvSpPr>
            <p:nvPr/>
          </p:nvSpPr>
          <p:spPr bwMode="auto">
            <a:xfrm>
              <a:off x="2195513" y="3827463"/>
              <a:ext cx="2522537" cy="2162175"/>
            </a:xfrm>
            <a:prstGeom prst="rect">
              <a:avLst/>
            </a:prstGeom>
            <a:noFill/>
            <a:ln w="25400">
              <a:solidFill>
                <a:srgbClr val="969696"/>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pt-PT"/>
            </a:p>
          </p:txBody>
        </p:sp>
        <p:sp>
          <p:nvSpPr>
            <p:cNvPr id="28699" name="Rectangle 54"/>
            <p:cNvSpPr>
              <a:spLocks noChangeArrowheads="1"/>
            </p:cNvSpPr>
            <p:nvPr/>
          </p:nvSpPr>
          <p:spPr bwMode="auto">
            <a:xfrm>
              <a:off x="4827588" y="3827463"/>
              <a:ext cx="2522537" cy="2162175"/>
            </a:xfrm>
            <a:prstGeom prst="rect">
              <a:avLst/>
            </a:prstGeom>
            <a:noFill/>
            <a:ln w="25400">
              <a:solidFill>
                <a:srgbClr val="969696"/>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pt-PT"/>
            </a:p>
          </p:txBody>
        </p:sp>
        <p:sp>
          <p:nvSpPr>
            <p:cNvPr id="28700" name="Text Box 60"/>
            <p:cNvSpPr txBox="1">
              <a:spLocks noChangeArrowheads="1"/>
            </p:cNvSpPr>
            <p:nvPr/>
          </p:nvSpPr>
          <p:spPr bwMode="auto">
            <a:xfrm>
              <a:off x="2699792" y="3573017"/>
              <a:ext cx="13149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800">
                  <a:solidFill>
                    <a:srgbClr val="0000FF"/>
                  </a:solidFill>
                  <a:latin typeface="Times New Roman" charset="0"/>
                </a:rPr>
                <a:t>Nó (router)</a:t>
              </a:r>
            </a:p>
          </p:txBody>
        </p:sp>
        <p:grpSp>
          <p:nvGrpSpPr>
            <p:cNvPr id="28701" name="Group 74"/>
            <p:cNvGrpSpPr>
              <a:grpSpLocks/>
            </p:cNvGrpSpPr>
            <p:nvPr/>
          </p:nvGrpSpPr>
          <p:grpSpPr bwMode="auto">
            <a:xfrm>
              <a:off x="744538" y="1619251"/>
              <a:ext cx="7869237" cy="582612"/>
              <a:chOff x="744538" y="1906588"/>
              <a:chExt cx="7869237" cy="582612"/>
            </a:xfrm>
          </p:grpSpPr>
          <p:sp>
            <p:nvSpPr>
              <p:cNvPr id="28738" name="Rectangle 3"/>
              <p:cNvSpPr>
                <a:spLocks noChangeArrowheads="1"/>
              </p:cNvSpPr>
              <p:nvPr/>
            </p:nvSpPr>
            <p:spPr bwMode="auto">
              <a:xfrm>
                <a:off x="744538" y="1906588"/>
                <a:ext cx="914400" cy="582612"/>
              </a:xfrm>
              <a:prstGeom prst="rect">
                <a:avLst/>
              </a:prstGeom>
              <a:solidFill>
                <a:srgbClr val="FF7C80"/>
              </a:solidFill>
              <a:ln w="9525">
                <a:solidFill>
                  <a:schemeClr val="tx1"/>
                </a:solidFill>
                <a:miter lim="800000"/>
                <a:headEnd/>
                <a:tailEnd/>
              </a:ln>
            </p:spPr>
            <p:txBody>
              <a:bodyPr wrap="none" anchor="ctr"/>
              <a:lstStyle/>
              <a:p>
                <a:endParaRPr lang="pt-PT"/>
              </a:p>
            </p:txBody>
          </p:sp>
          <p:sp>
            <p:nvSpPr>
              <p:cNvPr id="28739" name="Text Box 5"/>
              <p:cNvSpPr txBox="1">
                <a:spLocks noChangeArrowheads="1"/>
              </p:cNvSpPr>
              <p:nvPr/>
            </p:nvSpPr>
            <p:spPr bwMode="auto">
              <a:xfrm>
                <a:off x="857250" y="20066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800">
                    <a:latin typeface="Times New Roman" charset="0"/>
                  </a:rPr>
                  <a:t>HTTP</a:t>
                </a:r>
              </a:p>
            </p:txBody>
          </p:sp>
          <p:sp>
            <p:nvSpPr>
              <p:cNvPr id="28740" name="Rectangle 16"/>
              <p:cNvSpPr>
                <a:spLocks noChangeArrowheads="1"/>
              </p:cNvSpPr>
              <p:nvPr/>
            </p:nvSpPr>
            <p:spPr bwMode="auto">
              <a:xfrm>
                <a:off x="7699375" y="1906588"/>
                <a:ext cx="914400" cy="582612"/>
              </a:xfrm>
              <a:prstGeom prst="rect">
                <a:avLst/>
              </a:prstGeom>
              <a:solidFill>
                <a:srgbClr val="FF7C80"/>
              </a:solidFill>
              <a:ln w="9525">
                <a:solidFill>
                  <a:schemeClr val="tx1"/>
                </a:solidFill>
                <a:miter lim="800000"/>
                <a:headEnd/>
                <a:tailEnd/>
              </a:ln>
            </p:spPr>
            <p:txBody>
              <a:bodyPr wrap="none" anchor="ctr"/>
              <a:lstStyle/>
              <a:p>
                <a:endParaRPr lang="pt-PT"/>
              </a:p>
            </p:txBody>
          </p:sp>
          <p:sp>
            <p:nvSpPr>
              <p:cNvPr id="28741" name="Text Box 20"/>
              <p:cNvSpPr txBox="1">
                <a:spLocks noChangeArrowheads="1"/>
              </p:cNvSpPr>
              <p:nvPr/>
            </p:nvSpPr>
            <p:spPr bwMode="auto">
              <a:xfrm>
                <a:off x="7812088" y="20066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800">
                    <a:latin typeface="Times New Roman" charset="0"/>
                  </a:rPr>
                  <a:t>HTTP</a:t>
                </a:r>
              </a:p>
            </p:txBody>
          </p:sp>
          <p:sp>
            <p:nvSpPr>
              <p:cNvPr id="28742" name="Line 62"/>
              <p:cNvSpPr>
                <a:spLocks noChangeShapeType="1"/>
              </p:cNvSpPr>
              <p:nvPr/>
            </p:nvSpPr>
            <p:spPr bwMode="auto">
              <a:xfrm>
                <a:off x="1670050" y="2203450"/>
                <a:ext cx="6064250" cy="0"/>
              </a:xfrm>
              <a:prstGeom prst="line">
                <a:avLst/>
              </a:prstGeom>
              <a:noFill/>
              <a:ln w="9525">
                <a:solidFill>
                  <a:schemeClr val="tx1"/>
                </a:solidFill>
                <a:prstDash val="dash"/>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a:p>
            </p:txBody>
          </p:sp>
        </p:grpSp>
        <p:sp>
          <p:nvSpPr>
            <p:cNvPr id="28702" name="Text Box 64"/>
            <p:cNvSpPr txBox="1">
              <a:spLocks noChangeArrowheads="1"/>
            </p:cNvSpPr>
            <p:nvPr/>
          </p:nvSpPr>
          <p:spPr bwMode="auto">
            <a:xfrm>
              <a:off x="3923548" y="1524001"/>
              <a:ext cx="19287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800">
                  <a:solidFill>
                    <a:srgbClr val="FF3300"/>
                  </a:solidFill>
                  <a:latin typeface="Times New Roman" charset="0"/>
                </a:rPr>
                <a:t>Mensagem HTTP</a:t>
              </a:r>
            </a:p>
          </p:txBody>
        </p:sp>
        <p:sp>
          <p:nvSpPr>
            <p:cNvPr id="28703" name="Rectangle 4"/>
            <p:cNvSpPr>
              <a:spLocks noChangeArrowheads="1"/>
            </p:cNvSpPr>
            <p:nvPr/>
          </p:nvSpPr>
          <p:spPr bwMode="auto">
            <a:xfrm>
              <a:off x="754063" y="2811463"/>
              <a:ext cx="914400" cy="582613"/>
            </a:xfrm>
            <a:prstGeom prst="rect">
              <a:avLst/>
            </a:prstGeom>
            <a:solidFill>
              <a:srgbClr val="FFFF99"/>
            </a:solidFill>
            <a:ln w="9525">
              <a:solidFill>
                <a:schemeClr val="tx1"/>
              </a:solidFill>
              <a:miter lim="800000"/>
              <a:headEnd/>
              <a:tailEnd/>
            </a:ln>
          </p:spPr>
          <p:txBody>
            <a:bodyPr wrap="none" anchor="ctr"/>
            <a:lstStyle/>
            <a:p>
              <a:endParaRPr lang="pt-PT"/>
            </a:p>
          </p:txBody>
        </p:sp>
        <p:sp>
          <p:nvSpPr>
            <p:cNvPr id="28704" name="Text Box 6"/>
            <p:cNvSpPr txBox="1">
              <a:spLocks noChangeArrowheads="1"/>
            </p:cNvSpPr>
            <p:nvPr/>
          </p:nvSpPr>
          <p:spPr bwMode="auto">
            <a:xfrm>
              <a:off x="941388" y="2909888"/>
              <a:ext cx="603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800">
                  <a:latin typeface="Times New Roman" charset="0"/>
                </a:rPr>
                <a:t>TCP</a:t>
              </a:r>
            </a:p>
          </p:txBody>
        </p:sp>
        <p:sp>
          <p:nvSpPr>
            <p:cNvPr id="28705" name="Rectangle 17"/>
            <p:cNvSpPr>
              <a:spLocks noChangeArrowheads="1"/>
            </p:cNvSpPr>
            <p:nvPr/>
          </p:nvSpPr>
          <p:spPr bwMode="auto">
            <a:xfrm>
              <a:off x="7708900" y="2811463"/>
              <a:ext cx="914400" cy="582613"/>
            </a:xfrm>
            <a:prstGeom prst="rect">
              <a:avLst/>
            </a:prstGeom>
            <a:solidFill>
              <a:srgbClr val="FFFF99"/>
            </a:solidFill>
            <a:ln w="9525">
              <a:solidFill>
                <a:schemeClr val="tx1"/>
              </a:solidFill>
              <a:miter lim="800000"/>
              <a:headEnd/>
              <a:tailEnd/>
            </a:ln>
          </p:spPr>
          <p:txBody>
            <a:bodyPr wrap="none" anchor="ctr"/>
            <a:lstStyle/>
            <a:p>
              <a:endParaRPr lang="pt-PT"/>
            </a:p>
          </p:txBody>
        </p:sp>
        <p:sp>
          <p:nvSpPr>
            <p:cNvPr id="28706" name="Text Box 21"/>
            <p:cNvSpPr txBox="1">
              <a:spLocks noChangeArrowheads="1"/>
            </p:cNvSpPr>
            <p:nvPr/>
          </p:nvSpPr>
          <p:spPr bwMode="auto">
            <a:xfrm>
              <a:off x="7896225" y="2909888"/>
              <a:ext cx="603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800">
                  <a:latin typeface="Times New Roman" charset="0"/>
                </a:rPr>
                <a:t>TCP</a:t>
              </a:r>
            </a:p>
          </p:txBody>
        </p:sp>
        <p:sp>
          <p:nvSpPr>
            <p:cNvPr id="28707" name="Line 63"/>
            <p:cNvSpPr>
              <a:spLocks noChangeShapeType="1"/>
            </p:cNvSpPr>
            <p:nvPr/>
          </p:nvSpPr>
          <p:spPr bwMode="auto">
            <a:xfrm>
              <a:off x="1698625" y="3106738"/>
              <a:ext cx="6040438" cy="0"/>
            </a:xfrm>
            <a:prstGeom prst="line">
              <a:avLst/>
            </a:prstGeom>
            <a:noFill/>
            <a:ln w="9525">
              <a:solidFill>
                <a:schemeClr val="tx1"/>
              </a:solidFill>
              <a:prstDash val="dash"/>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28708" name="Text Box 65"/>
            <p:cNvSpPr txBox="1">
              <a:spLocks noChangeArrowheads="1"/>
            </p:cNvSpPr>
            <p:nvPr/>
          </p:nvSpPr>
          <p:spPr bwMode="auto">
            <a:xfrm>
              <a:off x="4074074" y="2728913"/>
              <a:ext cx="165942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800">
                  <a:solidFill>
                    <a:srgbClr val="FF3300"/>
                  </a:solidFill>
                  <a:latin typeface="Times New Roman" charset="0"/>
                </a:rPr>
                <a:t>Segmento TCP</a:t>
              </a:r>
            </a:p>
          </p:txBody>
        </p:sp>
        <p:grpSp>
          <p:nvGrpSpPr>
            <p:cNvPr id="28709" name="Group 7"/>
            <p:cNvGrpSpPr>
              <a:grpSpLocks/>
            </p:cNvGrpSpPr>
            <p:nvPr/>
          </p:nvGrpSpPr>
          <p:grpSpPr bwMode="auto">
            <a:xfrm>
              <a:off x="739775" y="3998913"/>
              <a:ext cx="914400" cy="582613"/>
              <a:chOff x="323" y="2664"/>
              <a:chExt cx="576" cy="367"/>
            </a:xfrm>
          </p:grpSpPr>
          <p:sp>
            <p:nvSpPr>
              <p:cNvPr id="28736" name="Rectangle 8"/>
              <p:cNvSpPr>
                <a:spLocks noChangeArrowheads="1"/>
              </p:cNvSpPr>
              <p:nvPr/>
            </p:nvSpPr>
            <p:spPr bwMode="auto">
              <a:xfrm>
                <a:off x="323" y="2664"/>
                <a:ext cx="576" cy="367"/>
              </a:xfrm>
              <a:prstGeom prst="rect">
                <a:avLst/>
              </a:prstGeom>
              <a:solidFill>
                <a:srgbClr val="FFCC00"/>
              </a:solidFill>
              <a:ln w="9525">
                <a:solidFill>
                  <a:schemeClr val="tx1"/>
                </a:solidFill>
                <a:miter lim="800000"/>
                <a:headEnd/>
                <a:tailEnd/>
              </a:ln>
            </p:spPr>
            <p:txBody>
              <a:bodyPr wrap="none" anchor="ctr"/>
              <a:lstStyle/>
              <a:p>
                <a:endParaRPr lang="pt-PT"/>
              </a:p>
            </p:txBody>
          </p:sp>
          <p:sp>
            <p:nvSpPr>
              <p:cNvPr id="28737" name="Text Box 9"/>
              <p:cNvSpPr txBox="1">
                <a:spLocks noChangeArrowheads="1"/>
              </p:cNvSpPr>
              <p:nvPr/>
            </p:nvSpPr>
            <p:spPr bwMode="auto">
              <a:xfrm>
                <a:off x="500" y="2729"/>
                <a:ext cx="244" cy="231"/>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800">
                    <a:latin typeface="Times New Roman" charset="0"/>
                  </a:rPr>
                  <a:t>IP</a:t>
                </a:r>
              </a:p>
            </p:txBody>
          </p:sp>
        </p:grpSp>
        <p:sp>
          <p:nvSpPr>
            <p:cNvPr id="28710" name="Rectangle 18"/>
            <p:cNvSpPr>
              <a:spLocks noChangeArrowheads="1"/>
            </p:cNvSpPr>
            <p:nvPr/>
          </p:nvSpPr>
          <p:spPr bwMode="auto">
            <a:xfrm>
              <a:off x="7694613" y="3998913"/>
              <a:ext cx="914400" cy="582613"/>
            </a:xfrm>
            <a:prstGeom prst="rect">
              <a:avLst/>
            </a:prstGeom>
            <a:solidFill>
              <a:srgbClr val="FFCC00"/>
            </a:solidFill>
            <a:ln w="9525">
              <a:solidFill>
                <a:schemeClr val="tx1"/>
              </a:solidFill>
              <a:miter lim="800000"/>
              <a:headEnd/>
              <a:tailEnd/>
            </a:ln>
          </p:spPr>
          <p:txBody>
            <a:bodyPr wrap="none" anchor="ctr"/>
            <a:lstStyle/>
            <a:p>
              <a:endParaRPr lang="pt-PT"/>
            </a:p>
          </p:txBody>
        </p:sp>
        <p:sp>
          <p:nvSpPr>
            <p:cNvPr id="28711" name="Text Box 22"/>
            <p:cNvSpPr txBox="1">
              <a:spLocks noChangeArrowheads="1"/>
            </p:cNvSpPr>
            <p:nvPr/>
          </p:nvSpPr>
          <p:spPr bwMode="auto">
            <a:xfrm>
              <a:off x="7991475" y="4114801"/>
              <a:ext cx="387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800">
                  <a:latin typeface="Times New Roman" charset="0"/>
                </a:rPr>
                <a:t>IP</a:t>
              </a:r>
            </a:p>
          </p:txBody>
        </p:sp>
        <p:grpSp>
          <p:nvGrpSpPr>
            <p:cNvPr id="28712" name="Group 30"/>
            <p:cNvGrpSpPr>
              <a:grpSpLocks/>
            </p:cNvGrpSpPr>
            <p:nvPr/>
          </p:nvGrpSpPr>
          <p:grpSpPr bwMode="auto">
            <a:xfrm>
              <a:off x="2955925" y="4027488"/>
              <a:ext cx="914400" cy="582613"/>
              <a:chOff x="323" y="2664"/>
              <a:chExt cx="576" cy="367"/>
            </a:xfrm>
          </p:grpSpPr>
          <p:sp>
            <p:nvSpPr>
              <p:cNvPr id="28734" name="Rectangle 31"/>
              <p:cNvSpPr>
                <a:spLocks noChangeArrowheads="1"/>
              </p:cNvSpPr>
              <p:nvPr/>
            </p:nvSpPr>
            <p:spPr bwMode="auto">
              <a:xfrm>
                <a:off x="323" y="2664"/>
                <a:ext cx="576" cy="367"/>
              </a:xfrm>
              <a:prstGeom prst="rect">
                <a:avLst/>
              </a:prstGeom>
              <a:solidFill>
                <a:srgbClr val="FFCC00"/>
              </a:solidFill>
              <a:ln w="9525">
                <a:solidFill>
                  <a:schemeClr val="tx1"/>
                </a:solidFill>
                <a:miter lim="800000"/>
                <a:headEnd/>
                <a:tailEnd/>
              </a:ln>
            </p:spPr>
            <p:txBody>
              <a:bodyPr wrap="none" anchor="ctr"/>
              <a:lstStyle/>
              <a:p>
                <a:endParaRPr lang="pt-PT"/>
              </a:p>
            </p:txBody>
          </p:sp>
          <p:sp>
            <p:nvSpPr>
              <p:cNvPr id="28735" name="Text Box 32"/>
              <p:cNvSpPr txBox="1">
                <a:spLocks noChangeArrowheads="1"/>
              </p:cNvSpPr>
              <p:nvPr/>
            </p:nvSpPr>
            <p:spPr bwMode="auto">
              <a:xfrm>
                <a:off x="500" y="2729"/>
                <a:ext cx="244" cy="231"/>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800">
                    <a:latin typeface="Times New Roman" charset="0"/>
                  </a:rPr>
                  <a:t>IP</a:t>
                </a:r>
              </a:p>
            </p:txBody>
          </p:sp>
        </p:grpSp>
        <p:grpSp>
          <p:nvGrpSpPr>
            <p:cNvPr id="28713" name="Group 33"/>
            <p:cNvGrpSpPr>
              <a:grpSpLocks/>
            </p:cNvGrpSpPr>
            <p:nvPr/>
          </p:nvGrpSpPr>
          <p:grpSpPr bwMode="auto">
            <a:xfrm>
              <a:off x="5600700" y="4027488"/>
              <a:ext cx="914400" cy="582613"/>
              <a:chOff x="323" y="2664"/>
              <a:chExt cx="576" cy="367"/>
            </a:xfrm>
          </p:grpSpPr>
          <p:sp>
            <p:nvSpPr>
              <p:cNvPr id="28732" name="Rectangle 34"/>
              <p:cNvSpPr>
                <a:spLocks noChangeArrowheads="1"/>
              </p:cNvSpPr>
              <p:nvPr/>
            </p:nvSpPr>
            <p:spPr bwMode="auto">
              <a:xfrm>
                <a:off x="323" y="2664"/>
                <a:ext cx="576" cy="367"/>
              </a:xfrm>
              <a:prstGeom prst="rect">
                <a:avLst/>
              </a:prstGeom>
              <a:solidFill>
                <a:srgbClr val="FFCC00"/>
              </a:solidFill>
              <a:ln w="9525">
                <a:solidFill>
                  <a:schemeClr val="tx1"/>
                </a:solidFill>
                <a:miter lim="800000"/>
                <a:headEnd/>
                <a:tailEnd/>
              </a:ln>
            </p:spPr>
            <p:txBody>
              <a:bodyPr wrap="none" anchor="ctr"/>
              <a:lstStyle/>
              <a:p>
                <a:endParaRPr lang="pt-PT"/>
              </a:p>
            </p:txBody>
          </p:sp>
          <p:sp>
            <p:nvSpPr>
              <p:cNvPr id="28733" name="Text Box 35"/>
              <p:cNvSpPr txBox="1">
                <a:spLocks noChangeArrowheads="1"/>
              </p:cNvSpPr>
              <p:nvPr/>
            </p:nvSpPr>
            <p:spPr bwMode="auto">
              <a:xfrm>
                <a:off x="500" y="2729"/>
                <a:ext cx="244" cy="231"/>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800">
                    <a:latin typeface="Times New Roman" charset="0"/>
                  </a:rPr>
                  <a:t>IP</a:t>
                </a:r>
              </a:p>
            </p:txBody>
          </p:sp>
        </p:grpSp>
        <p:sp>
          <p:nvSpPr>
            <p:cNvPr id="28714" name="Line 66"/>
            <p:cNvSpPr>
              <a:spLocks noChangeShapeType="1"/>
            </p:cNvSpPr>
            <p:nvPr/>
          </p:nvSpPr>
          <p:spPr bwMode="auto">
            <a:xfrm flipV="1">
              <a:off x="1671638" y="4311651"/>
              <a:ext cx="1301750" cy="0"/>
            </a:xfrm>
            <a:prstGeom prst="line">
              <a:avLst/>
            </a:prstGeom>
            <a:noFill/>
            <a:ln w="9525">
              <a:solidFill>
                <a:schemeClr val="tx1"/>
              </a:solidFill>
              <a:prstDash val="dash"/>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28715" name="Line 67"/>
            <p:cNvSpPr>
              <a:spLocks noChangeShapeType="1"/>
            </p:cNvSpPr>
            <p:nvPr/>
          </p:nvSpPr>
          <p:spPr bwMode="auto">
            <a:xfrm flipV="1">
              <a:off x="3902075" y="4325938"/>
              <a:ext cx="1744663" cy="0"/>
            </a:xfrm>
            <a:prstGeom prst="line">
              <a:avLst/>
            </a:prstGeom>
            <a:noFill/>
            <a:ln w="9525">
              <a:solidFill>
                <a:schemeClr val="tx1"/>
              </a:solidFill>
              <a:prstDash val="dash"/>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28716" name="Line 68"/>
            <p:cNvSpPr>
              <a:spLocks noChangeShapeType="1"/>
            </p:cNvSpPr>
            <p:nvPr/>
          </p:nvSpPr>
          <p:spPr bwMode="auto">
            <a:xfrm flipV="1">
              <a:off x="6519863" y="4311651"/>
              <a:ext cx="1176337" cy="0"/>
            </a:xfrm>
            <a:prstGeom prst="line">
              <a:avLst/>
            </a:prstGeom>
            <a:noFill/>
            <a:ln w="9525">
              <a:solidFill>
                <a:schemeClr val="tx1"/>
              </a:solidFill>
              <a:prstDash val="dash"/>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28717" name="Text Box 69"/>
            <p:cNvSpPr txBox="1">
              <a:spLocks noChangeArrowheads="1"/>
            </p:cNvSpPr>
            <p:nvPr/>
          </p:nvSpPr>
          <p:spPr bwMode="auto">
            <a:xfrm>
              <a:off x="1825306" y="3984626"/>
              <a:ext cx="101822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600">
                  <a:solidFill>
                    <a:srgbClr val="FF3300"/>
                  </a:solidFill>
                  <a:latin typeface="Times New Roman" charset="0"/>
                </a:rPr>
                <a:t>Pacote IP</a:t>
              </a:r>
            </a:p>
          </p:txBody>
        </p:sp>
        <p:sp>
          <p:nvSpPr>
            <p:cNvPr id="28718" name="Text Box 71"/>
            <p:cNvSpPr txBox="1">
              <a:spLocks noChangeArrowheads="1"/>
            </p:cNvSpPr>
            <p:nvPr/>
          </p:nvSpPr>
          <p:spPr bwMode="auto">
            <a:xfrm>
              <a:off x="4249418" y="3998913"/>
              <a:ext cx="101822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600">
                  <a:solidFill>
                    <a:srgbClr val="FF3300"/>
                  </a:solidFill>
                  <a:latin typeface="Times New Roman" charset="0"/>
                </a:rPr>
                <a:t>Pacote IP</a:t>
              </a:r>
            </a:p>
          </p:txBody>
        </p:sp>
        <p:sp>
          <p:nvSpPr>
            <p:cNvPr id="28719" name="Line 48"/>
            <p:cNvSpPr>
              <a:spLocks noChangeShapeType="1"/>
            </p:cNvSpPr>
            <p:nvPr/>
          </p:nvSpPr>
          <p:spPr bwMode="auto">
            <a:xfrm flipH="1">
              <a:off x="6731000" y="5803901"/>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0" name="Line 50"/>
            <p:cNvSpPr>
              <a:spLocks noChangeShapeType="1"/>
            </p:cNvSpPr>
            <p:nvPr/>
          </p:nvSpPr>
          <p:spPr bwMode="auto">
            <a:xfrm>
              <a:off x="8183563" y="5807076"/>
              <a:ext cx="1587" cy="3302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1" name="Line 55"/>
            <p:cNvSpPr>
              <a:spLocks noChangeShapeType="1"/>
            </p:cNvSpPr>
            <p:nvPr/>
          </p:nvSpPr>
          <p:spPr bwMode="auto">
            <a:xfrm flipH="1">
              <a:off x="4105275" y="5805488"/>
              <a:ext cx="1588" cy="3302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8722" name="Group 81"/>
            <p:cNvGrpSpPr>
              <a:grpSpLocks/>
            </p:cNvGrpSpPr>
            <p:nvPr/>
          </p:nvGrpSpPr>
          <p:grpSpPr bwMode="auto">
            <a:xfrm>
              <a:off x="858838" y="5815013"/>
              <a:ext cx="7742237" cy="755650"/>
              <a:chOff x="858838" y="6102350"/>
              <a:chExt cx="7742237" cy="755650"/>
            </a:xfrm>
          </p:grpSpPr>
          <p:sp>
            <p:nvSpPr>
              <p:cNvPr id="28723" name="Line 28"/>
              <p:cNvSpPr>
                <a:spLocks noChangeShapeType="1"/>
              </p:cNvSpPr>
              <p:nvPr/>
            </p:nvSpPr>
            <p:spPr bwMode="auto">
              <a:xfrm>
                <a:off x="1190625" y="6102350"/>
                <a:ext cx="0" cy="3730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4" name="Line 29"/>
              <p:cNvSpPr>
                <a:spLocks noChangeShapeType="1"/>
              </p:cNvSpPr>
              <p:nvPr/>
            </p:nvSpPr>
            <p:spPr bwMode="auto">
              <a:xfrm>
                <a:off x="858838" y="6475413"/>
                <a:ext cx="2327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5" name="Line 41"/>
              <p:cNvSpPr>
                <a:spLocks noChangeShapeType="1"/>
              </p:cNvSpPr>
              <p:nvPr/>
            </p:nvSpPr>
            <p:spPr bwMode="auto">
              <a:xfrm flipH="1">
                <a:off x="2795588" y="6130925"/>
                <a:ext cx="1587" cy="3302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6" name="Line 49"/>
              <p:cNvSpPr>
                <a:spLocks noChangeShapeType="1"/>
              </p:cNvSpPr>
              <p:nvPr/>
            </p:nvSpPr>
            <p:spPr bwMode="auto">
              <a:xfrm flipH="1">
                <a:off x="6273800" y="6437313"/>
                <a:ext cx="2327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7" name="Line 56"/>
              <p:cNvSpPr>
                <a:spLocks noChangeShapeType="1"/>
              </p:cNvSpPr>
              <p:nvPr/>
            </p:nvSpPr>
            <p:spPr bwMode="auto">
              <a:xfrm flipH="1">
                <a:off x="5365750" y="6105525"/>
                <a:ext cx="1588" cy="3302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8" name="Line 57"/>
              <p:cNvSpPr>
                <a:spLocks noChangeShapeType="1"/>
              </p:cNvSpPr>
              <p:nvPr/>
            </p:nvSpPr>
            <p:spPr bwMode="auto">
              <a:xfrm>
                <a:off x="4122738" y="6437313"/>
                <a:ext cx="1246187"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9" name="Text Box 72"/>
              <p:cNvSpPr txBox="1">
                <a:spLocks noChangeArrowheads="1"/>
              </p:cNvSpPr>
              <p:nvPr/>
            </p:nvSpPr>
            <p:spPr bwMode="auto">
              <a:xfrm>
                <a:off x="1166813" y="6491288"/>
                <a:ext cx="16891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800">
                    <a:solidFill>
                      <a:srgbClr val="FF3300"/>
                    </a:solidFill>
                    <a:latin typeface="Times New Roman" charset="0"/>
                  </a:rPr>
                  <a:t>Ethernet</a:t>
                </a:r>
                <a:r>
                  <a:rPr lang="en-US" sz="1800">
                    <a:solidFill>
                      <a:srgbClr val="FF9900"/>
                    </a:solidFill>
                    <a:latin typeface="Times New Roman" charset="0"/>
                  </a:rPr>
                  <a:t> </a:t>
                </a:r>
                <a:r>
                  <a:rPr lang="en-US" sz="1800">
                    <a:solidFill>
                      <a:srgbClr val="FF3300"/>
                    </a:solidFill>
                    <a:latin typeface="Times New Roman" charset="0"/>
                  </a:rPr>
                  <a:t>frame</a:t>
                </a:r>
              </a:p>
            </p:txBody>
          </p:sp>
          <p:sp>
            <p:nvSpPr>
              <p:cNvPr id="28730" name="Text Box 73"/>
              <p:cNvSpPr txBox="1">
                <a:spLocks noChangeArrowheads="1"/>
              </p:cNvSpPr>
              <p:nvPr/>
            </p:nvSpPr>
            <p:spPr bwMode="auto">
              <a:xfrm>
                <a:off x="6723063" y="6419850"/>
                <a:ext cx="16891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800">
                    <a:solidFill>
                      <a:srgbClr val="FF3300"/>
                    </a:solidFill>
                    <a:latin typeface="Times New Roman" charset="0"/>
                  </a:rPr>
                  <a:t>Ethernet frame</a:t>
                </a:r>
                <a:endParaRPr lang="en-US" sz="2400">
                  <a:solidFill>
                    <a:srgbClr val="FF3300"/>
                  </a:solidFill>
                  <a:latin typeface="Times New Roman" charset="0"/>
                </a:endParaRPr>
              </a:p>
            </p:txBody>
          </p:sp>
          <p:sp>
            <p:nvSpPr>
              <p:cNvPr id="28731" name="Text Box 74"/>
              <p:cNvSpPr txBox="1">
                <a:spLocks noChangeArrowheads="1"/>
              </p:cNvSpPr>
              <p:nvPr/>
            </p:nvSpPr>
            <p:spPr bwMode="auto">
              <a:xfrm>
                <a:off x="3948113" y="6491288"/>
                <a:ext cx="1600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800">
                    <a:solidFill>
                      <a:srgbClr val="FF3300"/>
                    </a:solidFill>
                    <a:latin typeface="Times New Roman" charset="0"/>
                  </a:rPr>
                  <a:t>SONET frame</a:t>
                </a:r>
              </a:p>
            </p:txBody>
          </p:sp>
        </p:grpSp>
      </p:grpSp>
      <p:sp>
        <p:nvSpPr>
          <p:cNvPr id="28677" name="Text Box 59"/>
          <p:cNvSpPr txBox="1">
            <a:spLocks noChangeArrowheads="1"/>
          </p:cNvSpPr>
          <p:nvPr/>
        </p:nvSpPr>
        <p:spPr bwMode="auto">
          <a:xfrm>
            <a:off x="468313" y="1052513"/>
            <a:ext cx="14493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800">
                <a:solidFill>
                  <a:srgbClr val="3333FF"/>
                </a:solidFill>
                <a:latin typeface="Times New Roman" charset="0"/>
              </a:rPr>
              <a:t>Computador</a:t>
            </a:r>
          </a:p>
        </p:txBody>
      </p:sp>
      <p:sp>
        <p:nvSpPr>
          <p:cNvPr id="25614" name="Slide Number Placeholder 85"/>
          <p:cNvSpPr>
            <a:spLocks noGrp="1"/>
          </p:cNvSpPr>
          <p:nvPr>
            <p:ph type="sldNum" sz="quarter" idx="10"/>
          </p:nvPr>
        </p:nvSpPr>
        <p:spPr>
          <a:xfrm>
            <a:off x="6553200" y="6069013"/>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ahoma" charset="0"/>
                <a:ea typeface="ＭＳ Ｐゴシック" charset="0"/>
                <a:cs typeface="ＭＳ Ｐゴシック" charset="0"/>
              </a:defRPr>
            </a:lvl1pPr>
            <a:lvl2pPr marL="742950" indent="-285750" eaLnBrk="0" hangingPunct="0">
              <a:defRPr sz="2400" u="sng">
                <a:solidFill>
                  <a:schemeClr val="tx1"/>
                </a:solidFill>
                <a:latin typeface="Tahoma" charset="0"/>
                <a:ea typeface="ＭＳ Ｐゴシック" charset="0"/>
              </a:defRPr>
            </a:lvl2pPr>
            <a:lvl3pPr marL="1143000" indent="-228600" eaLnBrk="0" hangingPunct="0">
              <a:defRPr sz="2400" u="sng">
                <a:solidFill>
                  <a:schemeClr val="tx1"/>
                </a:solidFill>
                <a:latin typeface="Tahoma" charset="0"/>
                <a:ea typeface="ＭＳ Ｐゴシック" charset="0"/>
              </a:defRPr>
            </a:lvl3pPr>
            <a:lvl4pPr marL="1600200" indent="-228600" eaLnBrk="0" hangingPunct="0">
              <a:defRPr sz="2400" u="sng">
                <a:solidFill>
                  <a:schemeClr val="tx1"/>
                </a:solidFill>
                <a:latin typeface="Tahoma" charset="0"/>
                <a:ea typeface="ＭＳ Ｐゴシック" charset="0"/>
              </a:defRPr>
            </a:lvl4pPr>
            <a:lvl5pPr marL="2057400" indent="-228600" eaLnBrk="0" hangingPunct="0">
              <a:defRPr sz="2400" u="sng">
                <a:solidFill>
                  <a:schemeClr val="tx1"/>
                </a:solidFill>
                <a:latin typeface="Tahoma" charset="0"/>
                <a:ea typeface="ＭＳ Ｐゴシック" charset="0"/>
              </a:defRPr>
            </a:lvl5pPr>
            <a:lvl6pPr marL="2514600" indent="-228600" eaLnBrk="0" fontAlgn="base" hangingPunct="0">
              <a:spcBef>
                <a:spcPct val="0"/>
              </a:spcBef>
              <a:spcAft>
                <a:spcPct val="0"/>
              </a:spcAft>
              <a:defRPr sz="2400" u="sng">
                <a:solidFill>
                  <a:schemeClr val="tx1"/>
                </a:solidFill>
                <a:latin typeface="Tahoma" charset="0"/>
                <a:ea typeface="ＭＳ Ｐゴシック" charset="0"/>
              </a:defRPr>
            </a:lvl6pPr>
            <a:lvl7pPr marL="2971800" indent="-228600" eaLnBrk="0" fontAlgn="base" hangingPunct="0">
              <a:spcBef>
                <a:spcPct val="0"/>
              </a:spcBef>
              <a:spcAft>
                <a:spcPct val="0"/>
              </a:spcAft>
              <a:defRPr sz="2400" u="sng">
                <a:solidFill>
                  <a:schemeClr val="tx1"/>
                </a:solidFill>
                <a:latin typeface="Tahoma" charset="0"/>
                <a:ea typeface="ＭＳ Ｐゴシック" charset="0"/>
              </a:defRPr>
            </a:lvl7pPr>
            <a:lvl8pPr marL="3429000" indent="-228600" eaLnBrk="0" fontAlgn="base" hangingPunct="0">
              <a:spcBef>
                <a:spcPct val="0"/>
              </a:spcBef>
              <a:spcAft>
                <a:spcPct val="0"/>
              </a:spcAft>
              <a:defRPr sz="2400" u="sng">
                <a:solidFill>
                  <a:schemeClr val="tx1"/>
                </a:solidFill>
                <a:latin typeface="Tahoma" charset="0"/>
                <a:ea typeface="ＭＳ Ｐゴシック" charset="0"/>
              </a:defRPr>
            </a:lvl8pPr>
            <a:lvl9pPr marL="3886200" indent="-228600" eaLnBrk="0" fontAlgn="base" hangingPunct="0">
              <a:spcBef>
                <a:spcPct val="0"/>
              </a:spcBef>
              <a:spcAft>
                <a:spcPct val="0"/>
              </a:spcAft>
              <a:defRPr sz="2400" u="sng">
                <a:solidFill>
                  <a:schemeClr val="tx1"/>
                </a:solidFill>
                <a:latin typeface="Tahoma" charset="0"/>
                <a:ea typeface="ＭＳ Ｐゴシック" charset="0"/>
              </a:defRPr>
            </a:lvl9pPr>
          </a:lstStyle>
          <a:p>
            <a:pPr eaLnBrk="1" hangingPunct="1">
              <a:lnSpc>
                <a:spcPct val="80000"/>
              </a:lnSpc>
              <a:defRPr/>
            </a:pPr>
            <a:fld id="{866D2AEE-5F2C-DC45-B347-C37D53248531}" type="slidenum">
              <a:rPr lang="en-US" sz="1200">
                <a:solidFill>
                  <a:srgbClr val="FFFFFF"/>
                </a:solidFill>
              </a:rPr>
              <a:pPr eaLnBrk="1" hangingPunct="1">
                <a:lnSpc>
                  <a:spcPct val="80000"/>
                </a:lnSpc>
                <a:defRPr/>
              </a:pPr>
              <a:t>8</a:t>
            </a:fld>
            <a:endParaRPr lang="en-US" sz="1200">
              <a:solidFill>
                <a:srgbClr val="FFFFFF"/>
              </a:solidFill>
            </a:endParaRPr>
          </a:p>
        </p:txBody>
      </p:sp>
      <p:sp>
        <p:nvSpPr>
          <p:cNvPr id="28679" name="Text Box 71"/>
          <p:cNvSpPr txBox="1">
            <a:spLocks noChangeArrowheads="1"/>
          </p:cNvSpPr>
          <p:nvPr/>
        </p:nvSpPr>
        <p:spPr bwMode="auto">
          <a:xfrm>
            <a:off x="6659563" y="4005263"/>
            <a:ext cx="10191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600">
                <a:solidFill>
                  <a:srgbClr val="FF3300"/>
                </a:solidFill>
                <a:latin typeface="Times New Roman" charset="0"/>
              </a:rPr>
              <a:t>Pacote IP</a:t>
            </a:r>
          </a:p>
        </p:txBody>
      </p:sp>
      <p:sp>
        <p:nvSpPr>
          <p:cNvPr id="28680" name="Text Box 59"/>
          <p:cNvSpPr txBox="1">
            <a:spLocks noChangeArrowheads="1"/>
          </p:cNvSpPr>
          <p:nvPr/>
        </p:nvSpPr>
        <p:spPr bwMode="auto">
          <a:xfrm>
            <a:off x="7451725" y="1052513"/>
            <a:ext cx="1450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800">
                <a:solidFill>
                  <a:srgbClr val="3333FF"/>
                </a:solidFill>
                <a:latin typeface="Times New Roman" charset="0"/>
              </a:rPr>
              <a:t>Computador</a:t>
            </a:r>
          </a:p>
        </p:txBody>
      </p:sp>
      <p:sp>
        <p:nvSpPr>
          <p:cNvPr id="28681" name="Text Box 60"/>
          <p:cNvSpPr txBox="1">
            <a:spLocks noChangeArrowheads="1"/>
          </p:cNvSpPr>
          <p:nvPr/>
        </p:nvSpPr>
        <p:spPr bwMode="auto">
          <a:xfrm>
            <a:off x="5435600" y="3573463"/>
            <a:ext cx="1316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800">
                <a:solidFill>
                  <a:srgbClr val="0000FF"/>
                </a:solidFill>
                <a:latin typeface="Times New Roman" charset="0"/>
              </a:rPr>
              <a:t>Nó (router)</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Number Placeholder 3"/>
          <p:cNvSpPr>
            <a:spLocks noGrp="1"/>
          </p:cNvSpPr>
          <p:nvPr>
            <p:ph type="sldNum" sz="quarter" idx="10"/>
          </p:nvPr>
        </p:nvSpPr>
        <p:spPr>
          <a:xfrm>
            <a:off x="685800" y="6248400"/>
            <a:ext cx="1905000" cy="457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ahoma" charset="0"/>
                <a:ea typeface="ＭＳ Ｐゴシック" charset="0"/>
                <a:cs typeface="ＭＳ Ｐゴシック" charset="0"/>
              </a:defRPr>
            </a:lvl1pPr>
            <a:lvl2pPr marL="742950" indent="-285750" eaLnBrk="0" hangingPunct="0">
              <a:defRPr sz="2400" u="sng">
                <a:solidFill>
                  <a:schemeClr val="tx1"/>
                </a:solidFill>
                <a:latin typeface="Tahoma" charset="0"/>
                <a:ea typeface="ＭＳ Ｐゴシック" charset="0"/>
              </a:defRPr>
            </a:lvl2pPr>
            <a:lvl3pPr marL="1143000" indent="-228600" eaLnBrk="0" hangingPunct="0">
              <a:defRPr sz="2400" u="sng">
                <a:solidFill>
                  <a:schemeClr val="tx1"/>
                </a:solidFill>
                <a:latin typeface="Tahoma" charset="0"/>
                <a:ea typeface="ＭＳ Ｐゴシック" charset="0"/>
              </a:defRPr>
            </a:lvl3pPr>
            <a:lvl4pPr marL="1600200" indent="-228600" eaLnBrk="0" hangingPunct="0">
              <a:defRPr sz="2400" u="sng">
                <a:solidFill>
                  <a:schemeClr val="tx1"/>
                </a:solidFill>
                <a:latin typeface="Tahoma" charset="0"/>
                <a:ea typeface="ＭＳ Ｐゴシック" charset="0"/>
              </a:defRPr>
            </a:lvl4pPr>
            <a:lvl5pPr marL="2057400" indent="-228600" eaLnBrk="0" hangingPunct="0">
              <a:defRPr sz="2400" u="sng">
                <a:solidFill>
                  <a:schemeClr val="tx1"/>
                </a:solidFill>
                <a:latin typeface="Tahoma" charset="0"/>
                <a:ea typeface="ＭＳ Ｐゴシック" charset="0"/>
              </a:defRPr>
            </a:lvl5pPr>
            <a:lvl6pPr marL="2514600" indent="-228600" eaLnBrk="0" fontAlgn="base" hangingPunct="0">
              <a:spcBef>
                <a:spcPct val="0"/>
              </a:spcBef>
              <a:spcAft>
                <a:spcPct val="0"/>
              </a:spcAft>
              <a:defRPr sz="2400" u="sng">
                <a:solidFill>
                  <a:schemeClr val="tx1"/>
                </a:solidFill>
                <a:latin typeface="Tahoma" charset="0"/>
                <a:ea typeface="ＭＳ Ｐゴシック" charset="0"/>
              </a:defRPr>
            </a:lvl6pPr>
            <a:lvl7pPr marL="2971800" indent="-228600" eaLnBrk="0" fontAlgn="base" hangingPunct="0">
              <a:spcBef>
                <a:spcPct val="0"/>
              </a:spcBef>
              <a:spcAft>
                <a:spcPct val="0"/>
              </a:spcAft>
              <a:defRPr sz="2400" u="sng">
                <a:solidFill>
                  <a:schemeClr val="tx1"/>
                </a:solidFill>
                <a:latin typeface="Tahoma" charset="0"/>
                <a:ea typeface="ＭＳ Ｐゴシック" charset="0"/>
              </a:defRPr>
            </a:lvl7pPr>
            <a:lvl8pPr marL="3429000" indent="-228600" eaLnBrk="0" fontAlgn="base" hangingPunct="0">
              <a:spcBef>
                <a:spcPct val="0"/>
              </a:spcBef>
              <a:spcAft>
                <a:spcPct val="0"/>
              </a:spcAft>
              <a:defRPr sz="2400" u="sng">
                <a:solidFill>
                  <a:schemeClr val="tx1"/>
                </a:solidFill>
                <a:latin typeface="Tahoma" charset="0"/>
                <a:ea typeface="ＭＳ Ｐゴシック" charset="0"/>
              </a:defRPr>
            </a:lvl8pPr>
            <a:lvl9pPr marL="3886200" indent="-228600" eaLnBrk="0" fontAlgn="base" hangingPunct="0">
              <a:spcBef>
                <a:spcPct val="0"/>
              </a:spcBef>
              <a:spcAft>
                <a:spcPct val="0"/>
              </a:spcAft>
              <a:defRPr sz="2400" u="sng">
                <a:solidFill>
                  <a:schemeClr val="tx1"/>
                </a:solidFill>
                <a:latin typeface="Tahoma" charset="0"/>
                <a:ea typeface="ＭＳ Ｐゴシック" charset="0"/>
              </a:defRPr>
            </a:lvl9pPr>
          </a:lstStyle>
          <a:p>
            <a:pPr algn="l" eaLnBrk="1" hangingPunct="1">
              <a:defRPr/>
            </a:pPr>
            <a:fld id="{0196443E-7173-2241-827C-33E77AAB055E}" type="slidenum">
              <a:rPr lang="en-US" sz="1400">
                <a:solidFill>
                  <a:srgbClr val="FFFFFF"/>
                </a:solidFill>
              </a:rPr>
              <a:pPr algn="l" eaLnBrk="1" hangingPunct="1">
                <a:defRPr/>
              </a:pPr>
              <a:t>9</a:t>
            </a:fld>
            <a:endParaRPr lang="en-US" sz="1400">
              <a:solidFill>
                <a:srgbClr val="FFFFFF"/>
              </a:solidFill>
            </a:endParaRPr>
          </a:p>
        </p:txBody>
      </p:sp>
      <p:sp>
        <p:nvSpPr>
          <p:cNvPr id="41986" name="Rectangle 4"/>
          <p:cNvSpPr>
            <a:spLocks noGrp="1" noChangeArrowheads="1"/>
          </p:cNvSpPr>
          <p:nvPr>
            <p:ph type="title"/>
          </p:nvPr>
        </p:nvSpPr>
        <p:spPr>
          <a:xfrm>
            <a:off x="612775" y="228600"/>
            <a:ext cx="8153400" cy="990600"/>
          </a:xfrm>
        </p:spPr>
        <p:txBody>
          <a:bodyPr/>
          <a:lstStyle/>
          <a:p>
            <a:pPr eaLnBrk="1" hangingPunct="1">
              <a:defRPr/>
            </a:pPr>
            <a:r>
              <a:rPr lang="pt-PT" dirty="0">
                <a:latin typeface="+mn-lt"/>
                <a:ea typeface="ＭＳ Ｐゴシック" charset="0"/>
              </a:rPr>
              <a:t>As camadas não têm defeitos?</a:t>
            </a:r>
          </a:p>
        </p:txBody>
      </p:sp>
      <p:sp>
        <p:nvSpPr>
          <p:cNvPr id="88068" name="Rectangle 5"/>
          <p:cNvSpPr>
            <a:spLocks noGrp="1" noChangeArrowheads="1"/>
          </p:cNvSpPr>
          <p:nvPr>
            <p:ph type="body" idx="1"/>
          </p:nvPr>
        </p:nvSpPr>
        <p:spPr>
          <a:xfrm>
            <a:off x="611188" y="1412875"/>
            <a:ext cx="8153400" cy="5040313"/>
          </a:xfrm>
        </p:spPr>
        <p:txBody>
          <a:bodyPr/>
          <a:lstStyle/>
          <a:p>
            <a:pPr eaLnBrk="1" hangingPunct="1">
              <a:lnSpc>
                <a:spcPct val="90000"/>
              </a:lnSpc>
              <a:defRPr/>
            </a:pPr>
            <a:r>
              <a:rPr lang="pt-PT" sz="2000" dirty="0">
                <a:ea typeface="ＭＳ Ｐゴシック" charset="0"/>
                <a:cs typeface="ＭＳ Ｐゴシック" charset="0"/>
              </a:rPr>
              <a:t>A camada N pode duplicar funcionalidades das inferiores</a:t>
            </a:r>
          </a:p>
          <a:p>
            <a:pPr lvl="1" eaLnBrk="1" hangingPunct="1">
              <a:lnSpc>
                <a:spcPct val="90000"/>
              </a:lnSpc>
              <a:defRPr/>
            </a:pPr>
            <a:r>
              <a:rPr lang="pt-PT" sz="1800" dirty="0">
                <a:ea typeface="ＭＳ Ｐゴシック" charset="0"/>
              </a:rPr>
              <a:t>E.g., tratamento de erros e retransmissões</a:t>
            </a:r>
          </a:p>
          <a:p>
            <a:pPr eaLnBrk="1" hangingPunct="1">
              <a:lnSpc>
                <a:spcPct val="90000"/>
              </a:lnSpc>
              <a:defRPr/>
            </a:pPr>
            <a:r>
              <a:rPr lang="pt-PT" sz="2000" dirty="0">
                <a:ea typeface="ＭＳ Ｐゴシック" charset="0"/>
                <a:cs typeface="ＭＳ Ｐゴシック" charset="0"/>
              </a:rPr>
              <a:t>Algumas camadas necessitam de informação de outras</a:t>
            </a:r>
          </a:p>
          <a:p>
            <a:pPr lvl="1" eaLnBrk="1" hangingPunct="1">
              <a:lnSpc>
                <a:spcPct val="90000"/>
              </a:lnSpc>
              <a:defRPr/>
            </a:pPr>
            <a:r>
              <a:rPr lang="pt-PT" sz="1800" dirty="0">
                <a:ea typeface="ＭＳ Ｐゴシック" charset="0"/>
              </a:rPr>
              <a:t>E.g., </a:t>
            </a:r>
            <a:r>
              <a:rPr lang="pt-PT" sz="1800" i="1" dirty="0" err="1">
                <a:ea typeface="ＭＳ Ｐゴシック" charset="0"/>
              </a:rPr>
              <a:t>timestamps</a:t>
            </a:r>
            <a:r>
              <a:rPr lang="pt-PT" sz="1800" i="1" dirty="0">
                <a:ea typeface="ＭＳ Ｐゴシック" charset="0"/>
              </a:rPr>
              <a:t>, </a:t>
            </a:r>
            <a:r>
              <a:rPr lang="pt-PT" sz="1800" i="1" dirty="0" err="1">
                <a:ea typeface="ＭＳ Ｐゴシック" charset="0"/>
              </a:rPr>
              <a:t>maximum</a:t>
            </a:r>
            <a:r>
              <a:rPr lang="pt-PT" sz="1800" i="1" dirty="0">
                <a:ea typeface="ＭＳ Ｐゴシック" charset="0"/>
              </a:rPr>
              <a:t> </a:t>
            </a:r>
            <a:r>
              <a:rPr lang="pt-PT" sz="1800" i="1" dirty="0" err="1">
                <a:ea typeface="ＭＳ Ｐゴシック" charset="0"/>
              </a:rPr>
              <a:t>transmission</a:t>
            </a:r>
            <a:r>
              <a:rPr lang="pt-PT" sz="1800" i="1" dirty="0">
                <a:ea typeface="ＭＳ Ｐゴシック" charset="0"/>
              </a:rPr>
              <a:t> </a:t>
            </a:r>
            <a:r>
              <a:rPr lang="pt-PT" sz="1800" i="1" dirty="0" err="1">
                <a:ea typeface="ＭＳ Ｐゴシック" charset="0"/>
              </a:rPr>
              <a:t>unit</a:t>
            </a:r>
            <a:r>
              <a:rPr lang="pt-PT" sz="1800" i="1" dirty="0">
                <a:ea typeface="ＭＳ Ｐゴシック" charset="0"/>
              </a:rPr>
              <a:t> </a:t>
            </a:r>
            <a:r>
              <a:rPr lang="pt-PT" sz="1800" i="1" dirty="0" err="1">
                <a:ea typeface="ＭＳ Ｐゴシック" charset="0"/>
              </a:rPr>
              <a:t>size</a:t>
            </a:r>
            <a:r>
              <a:rPr lang="pt-PT" sz="1800" i="1" dirty="0">
                <a:ea typeface="ＭＳ Ｐゴシック" charset="0"/>
              </a:rPr>
              <a:t> (MTU)</a:t>
            </a:r>
          </a:p>
          <a:p>
            <a:pPr eaLnBrk="1" hangingPunct="1">
              <a:lnSpc>
                <a:spcPct val="90000"/>
              </a:lnSpc>
              <a:defRPr/>
            </a:pPr>
            <a:r>
              <a:rPr lang="pt-PT" sz="2000" dirty="0">
                <a:ea typeface="ＭＳ Ｐゴシック" charset="0"/>
                <a:cs typeface="ＭＳ Ｐゴシック" charset="0"/>
              </a:rPr>
              <a:t>A adesão estrita ao modelo pode ter pior desempenho</a:t>
            </a:r>
          </a:p>
          <a:p>
            <a:pPr lvl="1" eaLnBrk="1" hangingPunct="1">
              <a:lnSpc>
                <a:spcPct val="90000"/>
              </a:lnSpc>
              <a:defRPr/>
            </a:pPr>
            <a:r>
              <a:rPr lang="pt-PT" sz="1800" dirty="0">
                <a:ea typeface="ＭＳ Ｐゴシック" charset="0"/>
              </a:rPr>
              <a:t>E.g., porque se escondem detalhes sobre o que se passa de facto</a:t>
            </a:r>
          </a:p>
          <a:p>
            <a:pPr eaLnBrk="1" hangingPunct="1">
              <a:lnSpc>
                <a:spcPct val="90000"/>
              </a:lnSpc>
              <a:defRPr/>
            </a:pPr>
            <a:r>
              <a:rPr lang="pt-PT" sz="2000" dirty="0">
                <a:ea typeface="ＭＳ Ｐゴシック" charset="0"/>
                <a:cs typeface="ＭＳ Ｐゴシック" charset="0"/>
              </a:rPr>
              <a:t>Algumas camadas não têm uma fronteira bem definida</a:t>
            </a:r>
          </a:p>
          <a:p>
            <a:pPr lvl="1" eaLnBrk="1" hangingPunct="1">
              <a:lnSpc>
                <a:spcPct val="90000"/>
              </a:lnSpc>
              <a:defRPr/>
            </a:pPr>
            <a:r>
              <a:rPr lang="pt-PT" sz="1800" dirty="0">
                <a:ea typeface="ＭＳ Ｐゴシック" charset="0"/>
              </a:rPr>
              <a:t>Existem </a:t>
            </a:r>
            <a:r>
              <a:rPr lang="pt-PT" sz="1800" dirty="0" smtClean="0">
                <a:ea typeface="ＭＳ Ｐゴシック" charset="0"/>
              </a:rPr>
              <a:t>interdependências </a:t>
            </a:r>
            <a:r>
              <a:rPr lang="pt-PT" sz="1800" dirty="0">
                <a:ea typeface="ＭＳ Ｐゴシック" charset="0"/>
              </a:rPr>
              <a:t>devido a necessidades de desempenho</a:t>
            </a:r>
          </a:p>
          <a:p>
            <a:pPr lvl="1" eaLnBrk="1" hangingPunct="1">
              <a:lnSpc>
                <a:spcPct val="90000"/>
              </a:lnSpc>
              <a:defRPr/>
            </a:pPr>
            <a:r>
              <a:rPr lang="pt-PT" sz="1800" dirty="0">
                <a:ea typeface="ＭＳ Ｐゴシック" charset="0"/>
              </a:rPr>
              <a:t>Existem dependências que estão normalizadas (</a:t>
            </a:r>
            <a:r>
              <a:rPr lang="pt-PT" sz="1800" i="1" dirty="0" err="1">
                <a:ea typeface="ＭＳ Ｐゴシック" charset="0"/>
              </a:rPr>
              <a:t>header</a:t>
            </a:r>
            <a:r>
              <a:rPr lang="pt-PT" sz="1800" i="1" dirty="0">
                <a:ea typeface="ＭＳ Ｐゴシック" charset="0"/>
              </a:rPr>
              <a:t> </a:t>
            </a:r>
            <a:r>
              <a:rPr lang="pt-PT" sz="1800" i="1" dirty="0" err="1">
                <a:ea typeface="ＭＳ Ｐゴシック" charset="0"/>
              </a:rPr>
              <a:t>checksums</a:t>
            </a:r>
            <a:r>
              <a:rPr lang="pt-PT" sz="1800" dirty="0">
                <a:ea typeface="ＭＳ Ｐゴシック" charset="0"/>
              </a:rPr>
              <a:t>)</a:t>
            </a:r>
          </a:p>
          <a:p>
            <a:pPr eaLnBrk="1" hangingPunct="1">
              <a:lnSpc>
                <a:spcPct val="90000"/>
              </a:lnSpc>
              <a:defRPr/>
            </a:pPr>
            <a:r>
              <a:rPr lang="pt-PT" sz="2000" dirty="0">
                <a:ea typeface="ＭＳ Ｐゴシック" charset="0"/>
                <a:cs typeface="ＭＳ Ｐゴシック" charset="0"/>
              </a:rPr>
              <a:t>Os cabeçalhos podem tornar-se realmente muito grandes</a:t>
            </a:r>
          </a:p>
          <a:p>
            <a:pPr lvl="1" eaLnBrk="1" hangingPunct="1">
              <a:lnSpc>
                <a:spcPct val="90000"/>
              </a:lnSpc>
              <a:defRPr/>
            </a:pPr>
            <a:r>
              <a:rPr lang="pt-PT" sz="2000" dirty="0">
                <a:ea typeface="ＭＳ Ｐゴシック" charset="0"/>
              </a:rPr>
              <a:t>Às vezes maiores que o conteúdo </a:t>
            </a:r>
            <a:r>
              <a:rPr lang="pt-PT" sz="2000" dirty="0" smtClean="0">
                <a:ea typeface="ＭＳ Ｐゴシック" charset="0"/>
              </a:rPr>
              <a:t>de dados dos </a:t>
            </a:r>
            <a:r>
              <a:rPr lang="pt-PT" sz="2000" dirty="0">
                <a:ea typeface="ＭＳ Ｐゴシック" charset="0"/>
              </a:rPr>
              <a:t>pacotes (</a:t>
            </a:r>
            <a:r>
              <a:rPr lang="pt-PT" sz="2000" i="1" dirty="0" err="1">
                <a:ea typeface="ＭＳ Ｐゴシック" charset="0"/>
              </a:rPr>
              <a:t>payload</a:t>
            </a:r>
            <a:r>
              <a:rPr lang="pt-PT" sz="2000" dirty="0">
                <a:ea typeface="ＭＳ Ｐゴシック" charset="0"/>
              </a:rPr>
              <a:t>)</a:t>
            </a:r>
          </a:p>
        </p:txBody>
      </p:sp>
      <p:sp>
        <p:nvSpPr>
          <p:cNvPr id="30724" name="Slide Number Placeholder 42"/>
          <p:cNvSpPr txBox="1">
            <a:spLocks/>
          </p:cNvSpPr>
          <p:nvPr/>
        </p:nvSpPr>
        <p:spPr bwMode="auto">
          <a:xfrm>
            <a:off x="0" y="1271588"/>
            <a:ext cx="533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eaLnBrk="1" hangingPunct="1">
              <a:lnSpc>
                <a:spcPct val="80000"/>
              </a:lnSpc>
            </a:pPr>
            <a:fld id="{D856D7B3-B3CC-FE4A-AE22-C58ED3728A42}" type="slidenum">
              <a:rPr lang="en-US" sz="1200" u="sng">
                <a:solidFill>
                  <a:srgbClr val="FFFFFF"/>
                </a:solidFill>
                <a:latin typeface="Tahoma" charset="0"/>
              </a:rPr>
              <a:pPr eaLnBrk="1" hangingPunct="1">
                <a:lnSpc>
                  <a:spcPct val="80000"/>
                </a:lnSpc>
              </a:pPr>
              <a:t>9</a:t>
            </a:fld>
            <a:endParaRPr lang="en-US" sz="1200" u="sng">
              <a:solidFill>
                <a:srgbClr val="FFFFFF"/>
              </a:solidFill>
              <a:latin typeface="Tahoma"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806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8068">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88068">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8068">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8068">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8068">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88068">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8068">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8068">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88068">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806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s426">
  <a:themeElements>
    <a:clrScheme name="">
      <a:dk1>
        <a:srgbClr val="000000"/>
      </a:dk1>
      <a:lt1>
        <a:srgbClr val="FFFFFF"/>
      </a:lt1>
      <a:dk2>
        <a:srgbClr val="000000"/>
      </a:dk2>
      <a:lt2>
        <a:srgbClr val="777777"/>
      </a:lt2>
      <a:accent1>
        <a:srgbClr val="F47A00"/>
      </a:accent1>
      <a:accent2>
        <a:srgbClr val="000066"/>
      </a:accent2>
      <a:accent3>
        <a:srgbClr val="FFFFFF"/>
      </a:accent3>
      <a:accent4>
        <a:srgbClr val="000000"/>
      </a:accent4>
      <a:accent5>
        <a:srgbClr val="F8BEAA"/>
      </a:accent5>
      <a:accent6>
        <a:srgbClr val="00005C"/>
      </a:accent6>
      <a:hlink>
        <a:srgbClr val="A50021"/>
      </a:hlink>
      <a:folHlink>
        <a:srgbClr val="008000"/>
      </a:folHlink>
    </a:clrScheme>
    <a:fontScheme name="cs426">
      <a:majorFont>
        <a:latin typeface="Comic Sans MS"/>
        <a:ea typeface="ＭＳ Ｐゴシック"/>
        <a:cs typeface=""/>
      </a:majorFont>
      <a:minorFont>
        <a:latin typeface="Comic Sans MS"/>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Courier New" charset="0"/>
            <a:ea typeface="ＭＳ Ｐゴシック"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Courier New" charset="0"/>
            <a:ea typeface="ＭＳ Ｐゴシック" charset="0"/>
          </a:defRPr>
        </a:defPPr>
      </a:lstStyle>
    </a:lnDef>
  </a:objectDefaults>
  <a:extraClrSchemeLst>
    <a:extraClrScheme>
      <a:clrScheme name="cs426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s426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s426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s426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s426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s426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s426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D:\Funk\Courses\cs217\cs426.pot</Template>
  <TotalTime>11444</TotalTime>
  <Words>1692</Words>
  <Application>Microsoft Macintosh PowerPoint</Application>
  <PresentationFormat>On-screen Show (4:3)</PresentationFormat>
  <Paragraphs>287</Paragraphs>
  <Slides>25</Slides>
  <Notes>11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cs426</vt:lpstr>
      <vt:lpstr> Redes de Computadores   Princípios metodológicos das redes de computadores </vt:lpstr>
      <vt:lpstr>Objectivos da lição</vt:lpstr>
      <vt:lpstr>Princípios metodológicos</vt:lpstr>
      <vt:lpstr>Estruturação das redes</vt:lpstr>
      <vt:lpstr>Estruturação por camadas - Porquê ?</vt:lpstr>
      <vt:lpstr>Exemplos</vt:lpstr>
      <vt:lpstr>As camadas em TCP/IP</vt:lpstr>
      <vt:lpstr>Os protocolos usam as abstrações</vt:lpstr>
      <vt:lpstr>As camadas não têm defeitos?</vt:lpstr>
      <vt:lpstr>Princípio end-to-end</vt:lpstr>
      <vt:lpstr>The End-to-End Argument</vt:lpstr>
      <vt:lpstr>Princípio end-to-end</vt:lpstr>
      <vt:lpstr>Vantagens</vt:lpstr>
      <vt:lpstr>Encapsulamento</vt:lpstr>
      <vt:lpstr>Relação directa com os níveis</vt:lpstr>
      <vt:lpstr>Mas o princípio é geral</vt:lpstr>
      <vt:lpstr>Túneis IP sobre IP</vt:lpstr>
      <vt:lpstr>Nomes, identificadores e endereços</vt:lpstr>
      <vt:lpstr>Nomes</vt:lpstr>
      <vt:lpstr>Identificadores</vt:lpstr>
      <vt:lpstr>Endereços</vt:lpstr>
      <vt:lpstr>Flexibilidade na utilização dos recursos, isto é, ausência de afectação estática dos mesmos</vt:lpstr>
      <vt:lpstr>Comutação de pacotes e multiplexagem</vt:lpstr>
      <vt:lpstr>Afectação flexível de recursos</vt:lpstr>
      <vt:lpstr>Conclusões</vt:lpstr>
    </vt:vector>
  </TitlesOfParts>
  <Company>Princeton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dc:title>
  <dc:creator>Kai Li</dc:creator>
  <cp:lastModifiedBy>José Legatheaux Martins</cp:lastModifiedBy>
  <cp:revision>693</cp:revision>
  <dcterms:created xsi:type="dcterms:W3CDTF">2001-07-06T14:58:21Z</dcterms:created>
  <dcterms:modified xsi:type="dcterms:W3CDTF">2013-03-14T21:37:35Z</dcterms:modified>
</cp:coreProperties>
</file>