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Nuni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b86798a22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b86798a22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b86798a22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b86798a22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d15caf1b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d15caf1b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d15caf1b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d15caf1b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d3dea9c53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d3dea9c5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ae53954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ae5395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c941a0a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dc941a0a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c941a0ac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c941a0ac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ae53954e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dae53954e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ae53954e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dae53954e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b86798a22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b86798a22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dae53954e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dae53954e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ae53954e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ae53954e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d3dea9c5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d3dea9c5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d3dea9c5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d3dea9c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b86798a22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b86798a22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d15caf1b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d15caf1b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b86798a22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b86798a22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b86798a22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b86798a22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b86798a22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b86798a22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d3dea9c5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d3dea9c5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d3dea9c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d3dea9c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2601875" y="1424075"/>
            <a:ext cx="213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idx="4294967295" type="title"/>
          </p:nvPr>
        </p:nvSpPr>
        <p:spPr>
          <a:xfrm>
            <a:off x="819150" y="1642250"/>
            <a:ext cx="7505700" cy="5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Fashion Product Search</a:t>
            </a:r>
            <a:endParaRPr/>
          </a:p>
        </p:txBody>
      </p:sp>
      <p:sp>
        <p:nvSpPr>
          <p:cNvPr id="130" name="Google Shape;130;p13"/>
          <p:cNvSpPr txBox="1"/>
          <p:nvPr>
            <p:ph idx="4294967295" type="body"/>
          </p:nvPr>
        </p:nvSpPr>
        <p:spPr>
          <a:xfrm>
            <a:off x="819300" y="2665300"/>
            <a:ext cx="7505700" cy="10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/>
              <a:t>Alexandre Correia (53298)</a:t>
            </a:r>
            <a:br>
              <a:rPr lang="pt-PT" sz="1100"/>
            </a:br>
            <a:r>
              <a:rPr lang="pt-PT" sz="1100"/>
              <a:t>Constança Manteigas (52311)</a:t>
            </a:r>
            <a:br>
              <a:rPr lang="pt-PT" sz="1100"/>
            </a:br>
            <a:r>
              <a:rPr lang="pt-PT" sz="1100"/>
              <a:t>Pedro Ferreira (52370)</a:t>
            </a:r>
            <a:br>
              <a:rPr lang="pt-PT" sz="1100"/>
            </a:br>
            <a:r>
              <a:rPr lang="pt-PT" sz="864"/>
              <a:t>Grupo 2</a:t>
            </a:r>
            <a:endParaRPr sz="864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100"/>
              <a:t>Prof. João Magalhães</a:t>
            </a:r>
            <a:endParaRPr sz="1100"/>
          </a:p>
        </p:txBody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/>
          <p:nvPr/>
        </p:nvSpPr>
        <p:spPr>
          <a:xfrm>
            <a:off x="1020375" y="3678875"/>
            <a:ext cx="761700" cy="79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100" y="874515"/>
            <a:ext cx="2880674" cy="339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23"/>
          <p:cNvCxnSpPr/>
          <p:nvPr/>
        </p:nvCxnSpPr>
        <p:spPr>
          <a:xfrm>
            <a:off x="3690000" y="90252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23"/>
          <p:cNvSpPr txBox="1"/>
          <p:nvPr>
            <p:ph idx="1" type="body"/>
          </p:nvPr>
        </p:nvSpPr>
        <p:spPr>
          <a:xfrm>
            <a:off x="3457264" y="546175"/>
            <a:ext cx="4335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Cor</a:t>
            </a:r>
            <a:endParaRPr/>
          </a:p>
        </p:txBody>
      </p:sp>
      <p:grpSp>
        <p:nvGrpSpPr>
          <p:cNvPr id="240" name="Google Shape;240;p23"/>
          <p:cNvGrpSpPr/>
          <p:nvPr/>
        </p:nvGrpSpPr>
        <p:grpSpPr>
          <a:xfrm>
            <a:off x="3798038" y="2491850"/>
            <a:ext cx="4560399" cy="1513283"/>
            <a:chOff x="4039847" y="2443342"/>
            <a:chExt cx="3776102" cy="1039200"/>
          </a:xfrm>
        </p:grpSpPr>
        <p:pic>
          <p:nvPicPr>
            <p:cNvPr id="241" name="Google Shape;241;p23"/>
            <p:cNvPicPr preferRelativeResize="0"/>
            <p:nvPr/>
          </p:nvPicPr>
          <p:blipFill rotWithShape="1">
            <a:blip r:embed="rId3">
              <a:alphaModFix/>
            </a:blip>
            <a:srcRect b="34488" l="1879" r="3673" t="34649"/>
            <a:stretch/>
          </p:blipFill>
          <p:spPr>
            <a:xfrm>
              <a:off x="4039847" y="2443359"/>
              <a:ext cx="3776102" cy="10391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4039847" y="2443342"/>
              <a:ext cx="677100" cy="1039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" name="Google Shape;243;p23"/>
          <p:cNvPicPr preferRelativeResize="0"/>
          <p:nvPr/>
        </p:nvPicPr>
        <p:blipFill rotWithShape="1">
          <a:blip r:embed="rId4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/>
          <p:nvPr/>
        </p:nvSpPr>
        <p:spPr>
          <a:xfrm>
            <a:off x="2255925" y="3762175"/>
            <a:ext cx="659400" cy="65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5">
            <a:alphaModFix/>
          </a:blip>
          <a:srcRect b="24251" l="8273" r="0" t="20830"/>
          <a:stretch/>
        </p:blipFill>
        <p:spPr>
          <a:xfrm>
            <a:off x="3425950" y="1157950"/>
            <a:ext cx="5003601" cy="8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24"/>
          <p:cNvCxnSpPr/>
          <p:nvPr/>
        </p:nvCxnSpPr>
        <p:spPr>
          <a:xfrm>
            <a:off x="5096125" y="881701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>
            <p:ph idx="1" type="body"/>
          </p:nvPr>
        </p:nvSpPr>
        <p:spPr>
          <a:xfrm>
            <a:off x="4666659" y="546175"/>
            <a:ext cx="86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Taxonomia</a:t>
            </a:r>
            <a:endParaRPr/>
          </a:p>
        </p:txBody>
      </p:sp>
      <p:pic>
        <p:nvPicPr>
          <p:cNvPr id="254" name="Google Shape;254;p24"/>
          <p:cNvPicPr preferRelativeResize="0"/>
          <p:nvPr/>
        </p:nvPicPr>
        <p:blipFill rotWithShape="1">
          <a:blip r:embed="rId4">
            <a:alphaModFix/>
          </a:blip>
          <a:srcRect b="35905" l="2079" r="2962" t="34810"/>
          <a:stretch/>
        </p:blipFill>
        <p:spPr>
          <a:xfrm>
            <a:off x="3798050" y="2545294"/>
            <a:ext cx="4560375" cy="140638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/>
          <p:nvPr/>
        </p:nvSpPr>
        <p:spPr>
          <a:xfrm>
            <a:off x="3798038" y="2491850"/>
            <a:ext cx="817800" cy="1513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"/>
          <p:cNvSpPr/>
          <p:nvPr/>
        </p:nvSpPr>
        <p:spPr>
          <a:xfrm>
            <a:off x="2255925" y="3762175"/>
            <a:ext cx="659400" cy="65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5">
            <a:alphaModFix/>
          </a:blip>
          <a:srcRect b="24251" l="8273" r="0" t="20830"/>
          <a:stretch/>
        </p:blipFill>
        <p:spPr>
          <a:xfrm>
            <a:off x="3425950" y="1157950"/>
            <a:ext cx="5003601" cy="8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25"/>
          <p:cNvCxnSpPr/>
          <p:nvPr/>
        </p:nvCxnSpPr>
        <p:spPr>
          <a:xfrm>
            <a:off x="5868000" y="805501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>
            <p:ph idx="1" type="body"/>
          </p:nvPr>
        </p:nvSpPr>
        <p:spPr>
          <a:xfrm>
            <a:off x="5431150" y="491400"/>
            <a:ext cx="86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Textura</a:t>
            </a:r>
            <a:endParaRPr/>
          </a:p>
        </p:txBody>
      </p:sp>
      <p:grpSp>
        <p:nvGrpSpPr>
          <p:cNvPr id="266" name="Google Shape;266;p25"/>
          <p:cNvGrpSpPr/>
          <p:nvPr/>
        </p:nvGrpSpPr>
        <p:grpSpPr>
          <a:xfrm>
            <a:off x="3798038" y="2491850"/>
            <a:ext cx="4560388" cy="1513200"/>
            <a:chOff x="3798038" y="2491850"/>
            <a:chExt cx="4560388" cy="1513200"/>
          </a:xfrm>
        </p:grpSpPr>
        <p:pic>
          <p:nvPicPr>
            <p:cNvPr id="267" name="Google Shape;267;p25"/>
            <p:cNvPicPr preferRelativeResize="0"/>
            <p:nvPr/>
          </p:nvPicPr>
          <p:blipFill rotWithShape="1">
            <a:blip r:embed="rId4">
              <a:alphaModFix/>
            </a:blip>
            <a:srcRect b="36312" l="2500" r="6556" t="35133"/>
            <a:stretch/>
          </p:blipFill>
          <p:spPr>
            <a:xfrm>
              <a:off x="3798050" y="2532538"/>
              <a:ext cx="4560375" cy="14318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25"/>
            <p:cNvSpPr/>
            <p:nvPr/>
          </p:nvSpPr>
          <p:spPr>
            <a:xfrm>
              <a:off x="3798038" y="2491850"/>
              <a:ext cx="817800" cy="1513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5"/>
          <p:cNvSpPr/>
          <p:nvPr/>
        </p:nvSpPr>
        <p:spPr>
          <a:xfrm>
            <a:off x="2255925" y="3762175"/>
            <a:ext cx="659400" cy="65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5">
            <a:alphaModFix/>
          </a:blip>
          <a:srcRect b="24251" l="8273" r="0" t="20830"/>
          <a:stretch/>
        </p:blipFill>
        <p:spPr>
          <a:xfrm>
            <a:off x="3425950" y="1157950"/>
            <a:ext cx="5003601" cy="8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Texto</a:t>
            </a:r>
            <a:endParaRPr/>
          </a:p>
        </p:txBody>
      </p:sp>
      <p:pic>
        <p:nvPicPr>
          <p:cNvPr id="277" name="Google Shape;2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025" y="1868300"/>
            <a:ext cx="264795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6"/>
          <p:cNvSpPr/>
          <p:nvPr/>
        </p:nvSpPr>
        <p:spPr>
          <a:xfrm>
            <a:off x="3867525" y="2387250"/>
            <a:ext cx="1535400" cy="36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6"/>
          <p:cNvSpPr/>
          <p:nvPr/>
        </p:nvSpPr>
        <p:spPr>
          <a:xfrm>
            <a:off x="3867525" y="3403925"/>
            <a:ext cx="1535400" cy="369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Texto</a:t>
            </a:r>
            <a:endParaRPr/>
          </a:p>
        </p:txBody>
      </p:sp>
      <p:pic>
        <p:nvPicPr>
          <p:cNvPr id="286" name="Google Shape;286;p27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2440450" y="1800200"/>
            <a:ext cx="4263102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7"/>
          <p:cNvSpPr/>
          <p:nvPr/>
        </p:nvSpPr>
        <p:spPr>
          <a:xfrm>
            <a:off x="2529600" y="1855025"/>
            <a:ext cx="3341100" cy="2660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8"/>
          <p:cNvPicPr preferRelativeResize="0"/>
          <p:nvPr/>
        </p:nvPicPr>
        <p:blipFill rotWithShape="1">
          <a:blip r:embed="rId3">
            <a:alphaModFix/>
          </a:blip>
          <a:srcRect b="0" l="50000" r="8901" t="0"/>
          <a:stretch/>
        </p:blipFill>
        <p:spPr>
          <a:xfrm>
            <a:off x="364075" y="1214300"/>
            <a:ext cx="3504075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8"/>
          <p:cNvSpPr/>
          <p:nvPr/>
        </p:nvSpPr>
        <p:spPr>
          <a:xfrm>
            <a:off x="421600" y="2318800"/>
            <a:ext cx="463800" cy="668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722" y="1893600"/>
            <a:ext cx="4503750" cy="13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/>
        </p:nvSpPr>
        <p:spPr>
          <a:xfrm>
            <a:off x="326700" y="263550"/>
            <a:ext cx="44901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Accessories/Women/Dresses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Accessories/Women/Shirts, Tops &amp; Tees</a:t>
            </a:r>
            <a:endParaRPr sz="13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Shoes &amp; Handbags/Shoes/Women's Shoes</a:t>
            </a:r>
            <a:endParaRPr sz="13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Accessories/Men/Shirts</a:t>
            </a:r>
            <a:endParaRPr sz="13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Bags, Wallets and Luggage/Bags &amp; Backpacks/Backpacks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Accessories/Men/Trousers</a:t>
            </a:r>
            <a:endParaRPr sz="1300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Accessories/Men/Polos &amp; Tees</a:t>
            </a:r>
            <a:endParaRPr sz="13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Shoes &amp; Handbags/Shoes/Men's Shoes</a:t>
            </a:r>
            <a:endParaRPr sz="13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Accessories/Women/Lingerie &amp; Underwear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 strike="sngStrik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Accessories/Baby/Baby Boys 0-24m</a:t>
            </a:r>
            <a:endParaRPr sz="1300" strike="sngStrike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Accessories/Men/Jeans</a:t>
            </a:r>
            <a:endParaRPr sz="1300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 strike="sngStrike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Clothing &amp; Accessories/Men/Sportswear</a:t>
            </a:r>
            <a:endParaRPr sz="1300" strike="sngStrike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Shoes &amp; Handbags/Handbags &amp; Clutches/Handbags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9"/>
          <p:cNvSpPr txBox="1"/>
          <p:nvPr/>
        </p:nvSpPr>
        <p:spPr>
          <a:xfrm>
            <a:off x="5343750" y="263550"/>
            <a:ext cx="3451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Adicionalmente: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Sandal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Flip-flop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Boot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 as imagens que acabaram sem taxonomia?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 b="0" l="50000" r="8901" t="0"/>
          <a:stretch/>
        </p:blipFill>
        <p:spPr>
          <a:xfrm>
            <a:off x="311375" y="1236475"/>
            <a:ext cx="3504075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0"/>
          <p:cNvSpPr/>
          <p:nvPr/>
        </p:nvSpPr>
        <p:spPr>
          <a:xfrm>
            <a:off x="1349125" y="1192125"/>
            <a:ext cx="674700" cy="1507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463" y="3288428"/>
            <a:ext cx="28384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0"/>
          <p:cNvSpPr/>
          <p:nvPr/>
        </p:nvSpPr>
        <p:spPr>
          <a:xfrm flipH="1" rot="-5400000">
            <a:off x="7202975" y="2993050"/>
            <a:ext cx="611100" cy="4719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3550" y="1512050"/>
            <a:ext cx="4865649" cy="132614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/>
          <p:nvPr/>
        </p:nvSpPr>
        <p:spPr>
          <a:xfrm rot="3850879">
            <a:off x="8085869" y="1444943"/>
            <a:ext cx="216291" cy="1460384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 b="0" l="50000" r="8901" t="0"/>
          <a:stretch/>
        </p:blipFill>
        <p:spPr>
          <a:xfrm>
            <a:off x="311375" y="1236475"/>
            <a:ext cx="3504075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/>
          <p:nvPr/>
        </p:nvSpPr>
        <p:spPr>
          <a:xfrm>
            <a:off x="1307000" y="2704575"/>
            <a:ext cx="674700" cy="1163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3325" y="3113175"/>
            <a:ext cx="2135300" cy="4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 rotWithShape="1">
          <a:blip r:embed="rId5">
            <a:alphaModFix/>
          </a:blip>
          <a:srcRect b="18225" l="34483" r="31696" t="18294"/>
          <a:stretch/>
        </p:blipFill>
        <p:spPr>
          <a:xfrm>
            <a:off x="5795900" y="775750"/>
            <a:ext cx="1370174" cy="1928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23" name="Google Shape;323;p31"/>
          <p:cNvCxnSpPr/>
          <p:nvPr/>
        </p:nvCxnSpPr>
        <p:spPr>
          <a:xfrm rot="10800000">
            <a:off x="6216501" y="3697200"/>
            <a:ext cx="18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31"/>
          <p:cNvCxnSpPr>
            <a:stCxn id="325" idx="0"/>
          </p:cNvCxnSpPr>
          <p:nvPr/>
        </p:nvCxnSpPr>
        <p:spPr>
          <a:xfrm rot="10800000">
            <a:off x="6775946" y="3697200"/>
            <a:ext cx="17100" cy="52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" name="Google Shape;326;p31"/>
          <p:cNvSpPr txBox="1"/>
          <p:nvPr>
            <p:ph idx="1" type="body"/>
          </p:nvPr>
        </p:nvSpPr>
        <p:spPr>
          <a:xfrm>
            <a:off x="5782860" y="3916200"/>
            <a:ext cx="86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Fundo</a:t>
            </a:r>
            <a:endParaRPr/>
          </a:p>
        </p:txBody>
      </p:sp>
      <p:sp>
        <p:nvSpPr>
          <p:cNvPr id="325" name="Google Shape;325;p31"/>
          <p:cNvSpPr txBox="1"/>
          <p:nvPr>
            <p:ph idx="1" type="body"/>
          </p:nvPr>
        </p:nvSpPr>
        <p:spPr>
          <a:xfrm>
            <a:off x="6189746" y="4221000"/>
            <a:ext cx="12066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Predominante</a:t>
            </a:r>
            <a:endParaRPr/>
          </a:p>
        </p:txBody>
      </p:sp>
      <p:sp>
        <p:nvSpPr>
          <p:cNvPr id="327" name="Google Shape;327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 Problema</a:t>
            </a:r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075" y="1518000"/>
            <a:ext cx="3505351" cy="2335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4"/>
          <p:cNvCxnSpPr/>
          <p:nvPr/>
        </p:nvCxnSpPr>
        <p:spPr>
          <a:xfrm>
            <a:off x="2145475" y="4178650"/>
            <a:ext cx="721200" cy="13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4"/>
          <p:cNvSpPr txBox="1"/>
          <p:nvPr/>
        </p:nvSpPr>
        <p:spPr>
          <a:xfrm>
            <a:off x="5108600" y="2378325"/>
            <a:ext cx="3270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PT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Como obter as melhores recomendações através de pesquisa?</a:t>
            </a:r>
            <a:endParaRPr b="1"/>
          </a:p>
        </p:txBody>
      </p:sp>
      <p:pic>
        <p:nvPicPr>
          <p:cNvPr id="140" name="Google Shape;140;p14"/>
          <p:cNvPicPr preferRelativeResize="0"/>
          <p:nvPr/>
        </p:nvPicPr>
        <p:blipFill rotWithShape="1">
          <a:blip r:embed="rId4">
            <a:alphaModFix amt="50000"/>
          </a:blip>
          <a:srcRect b="20856" l="14412" r="13270" t="7520"/>
          <a:stretch/>
        </p:blipFill>
        <p:spPr>
          <a:xfrm>
            <a:off x="937200" y="1518000"/>
            <a:ext cx="3505349" cy="23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937200" y="3853675"/>
            <a:ext cx="30000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101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Cada vez mais produtos disponíveis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1442550" y="4276450"/>
            <a:ext cx="30000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101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Pesquisa por texto não é a mais eficaz</a:t>
            </a:r>
            <a:endParaRPr sz="1012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2"/>
          <p:cNvPicPr preferRelativeResize="0"/>
          <p:nvPr/>
        </p:nvPicPr>
        <p:blipFill rotWithShape="1">
          <a:blip r:embed="rId3">
            <a:alphaModFix/>
          </a:blip>
          <a:srcRect b="0" l="50000" r="8901" t="0"/>
          <a:stretch/>
        </p:blipFill>
        <p:spPr>
          <a:xfrm>
            <a:off x="311375" y="1236475"/>
            <a:ext cx="3504075" cy="27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275" y="1900238"/>
            <a:ext cx="337185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875" y="1928800"/>
            <a:ext cx="35623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 rotWithShape="1">
          <a:blip r:embed="rId4">
            <a:alphaModFix/>
          </a:blip>
          <a:srcRect b="0" l="50000" r="8901" t="0"/>
          <a:stretch/>
        </p:blipFill>
        <p:spPr>
          <a:xfrm>
            <a:off x="311375" y="1236475"/>
            <a:ext cx="3504075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Texto</a:t>
            </a:r>
            <a:endParaRPr/>
          </a:p>
        </p:txBody>
      </p:sp>
      <p:pic>
        <p:nvPicPr>
          <p:cNvPr id="347" name="Google Shape;347;p34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2440450" y="1800200"/>
            <a:ext cx="4263102" cy="2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4"/>
          <p:cNvSpPr/>
          <p:nvPr/>
        </p:nvSpPr>
        <p:spPr>
          <a:xfrm>
            <a:off x="5923450" y="1827600"/>
            <a:ext cx="653400" cy="2660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Conclusão</a:t>
            </a:r>
            <a:endParaRPr/>
          </a:p>
        </p:txBody>
      </p:sp>
      <p:sp>
        <p:nvSpPr>
          <p:cNvPr id="355" name="Google Shape;355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 Solução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 b="19372" l="14659" r="14588" t="13572"/>
          <a:stretch/>
        </p:blipFill>
        <p:spPr>
          <a:xfrm>
            <a:off x="5036200" y="1910175"/>
            <a:ext cx="2711925" cy="221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5"/>
          <p:cNvCxnSpPr>
            <a:stCxn id="151" idx="3"/>
          </p:cNvCxnSpPr>
          <p:nvPr/>
        </p:nvCxnSpPr>
        <p:spPr>
          <a:xfrm>
            <a:off x="2462625" y="2333575"/>
            <a:ext cx="24552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2" name="Google Shape;15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864" y="3216775"/>
            <a:ext cx="1066775" cy="106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5"/>
          <p:cNvCxnSpPr>
            <a:stCxn id="152" idx="3"/>
          </p:cNvCxnSpPr>
          <p:nvPr/>
        </p:nvCxnSpPr>
        <p:spPr>
          <a:xfrm flipH="1" rot="10800000">
            <a:off x="2462639" y="3040962"/>
            <a:ext cx="2413200" cy="7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" name="Google Shape;15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850" y="1800188"/>
            <a:ext cx="1066775" cy="10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6">
            <a:alphaModFix/>
          </a:blip>
          <a:srcRect b="46400" l="0" r="0" t="0"/>
          <a:stretch/>
        </p:blipFill>
        <p:spPr>
          <a:xfrm>
            <a:off x="5217125" y="2060100"/>
            <a:ext cx="2357774" cy="126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Visão Geral</a:t>
            </a: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790005"/>
            <a:ext cx="7505700" cy="238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Imagem</a:t>
            </a:r>
            <a:endParaRPr/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 b="0" l="0" r="49346" t="0"/>
          <a:stretch/>
        </p:blipFill>
        <p:spPr>
          <a:xfrm>
            <a:off x="2333275" y="1640250"/>
            <a:ext cx="4477451" cy="28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/>
          <p:nvPr/>
        </p:nvSpPr>
        <p:spPr>
          <a:xfrm>
            <a:off x="2333275" y="1603775"/>
            <a:ext cx="2683800" cy="2887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8"/>
          <p:cNvPicPr preferRelativeResize="0"/>
          <p:nvPr/>
        </p:nvPicPr>
        <p:blipFill rotWithShape="1">
          <a:blip r:embed="rId3">
            <a:alphaModFix/>
          </a:blip>
          <a:srcRect b="18225" l="34483" r="31696" t="18294"/>
          <a:stretch/>
        </p:blipFill>
        <p:spPr>
          <a:xfrm>
            <a:off x="3743600" y="1381550"/>
            <a:ext cx="1370174" cy="19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4">
            <a:alphaModFix/>
          </a:blip>
          <a:srcRect b="8858" l="26014" r="22936" t="8578"/>
          <a:stretch/>
        </p:blipFill>
        <p:spPr>
          <a:xfrm>
            <a:off x="6832600" y="1417713"/>
            <a:ext cx="1530626" cy="18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7238063" y="3361725"/>
            <a:ext cx="719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224x224</a:t>
            </a:r>
            <a:endParaRPr/>
          </a:p>
        </p:txBody>
      </p:sp>
      <p:sp>
        <p:nvSpPr>
          <p:cNvPr id="178" name="Google Shape;178;p18"/>
          <p:cNvSpPr txBox="1"/>
          <p:nvPr>
            <p:ph idx="1" type="body"/>
          </p:nvPr>
        </p:nvSpPr>
        <p:spPr>
          <a:xfrm>
            <a:off x="3743550" y="3361725"/>
            <a:ext cx="13701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667x1000</a:t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5484975" y="2119350"/>
            <a:ext cx="1192800" cy="210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5">
            <a:alphaModFix/>
          </a:blip>
          <a:srcRect b="0" l="0" r="69565" t="0"/>
          <a:stretch/>
        </p:blipFill>
        <p:spPr>
          <a:xfrm>
            <a:off x="332600" y="976750"/>
            <a:ext cx="3049174" cy="31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/>
          <p:nvPr/>
        </p:nvSpPr>
        <p:spPr>
          <a:xfrm>
            <a:off x="334775" y="2441400"/>
            <a:ext cx="763500" cy="779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637" y="2604429"/>
            <a:ext cx="628450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112" y="2626092"/>
            <a:ext cx="628450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862" y="2619979"/>
            <a:ext cx="628450" cy="7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4979113" y="3262713"/>
            <a:ext cx="4335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Cor</a:t>
            </a:r>
            <a:endParaRPr/>
          </a:p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5624438" y="3290525"/>
            <a:ext cx="981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Taxonomia</a:t>
            </a:r>
            <a:endParaRPr/>
          </a:p>
        </p:txBody>
      </p:sp>
      <p:sp>
        <p:nvSpPr>
          <p:cNvPr id="192" name="Google Shape;192;p19"/>
          <p:cNvSpPr txBox="1"/>
          <p:nvPr>
            <p:ph idx="1" type="body"/>
          </p:nvPr>
        </p:nvSpPr>
        <p:spPr>
          <a:xfrm>
            <a:off x="6720113" y="3298213"/>
            <a:ext cx="74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Textura</a:t>
            </a:r>
            <a:endParaRPr/>
          </a:p>
        </p:txBody>
      </p:sp>
      <p:cxnSp>
        <p:nvCxnSpPr>
          <p:cNvPr id="193" name="Google Shape;193;p19"/>
          <p:cNvCxnSpPr/>
          <p:nvPr/>
        </p:nvCxnSpPr>
        <p:spPr>
          <a:xfrm rot="10800000">
            <a:off x="3844850" y="2320900"/>
            <a:ext cx="1007100" cy="3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19"/>
          <p:cNvCxnSpPr/>
          <p:nvPr/>
        </p:nvCxnSpPr>
        <p:spPr>
          <a:xfrm rot="10800000">
            <a:off x="5258025" y="2321150"/>
            <a:ext cx="628200" cy="30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19"/>
          <p:cNvCxnSpPr>
            <a:endCxn id="196" idx="2"/>
          </p:cNvCxnSpPr>
          <p:nvPr/>
        </p:nvCxnSpPr>
        <p:spPr>
          <a:xfrm rot="10800000">
            <a:off x="6024925" y="2271725"/>
            <a:ext cx="6942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 b="24251" l="8273" r="0" t="20830"/>
          <a:stretch/>
        </p:blipFill>
        <p:spPr>
          <a:xfrm>
            <a:off x="3523125" y="1455275"/>
            <a:ext cx="5003601" cy="8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 rotWithShape="1">
          <a:blip r:embed="rId5">
            <a:alphaModFix/>
          </a:blip>
          <a:srcRect b="0" l="0" r="69565" t="0"/>
          <a:stretch/>
        </p:blipFill>
        <p:spPr>
          <a:xfrm>
            <a:off x="332600" y="976750"/>
            <a:ext cx="3049174" cy="31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/>
          <p:nvPr/>
        </p:nvSpPr>
        <p:spPr>
          <a:xfrm>
            <a:off x="1370200" y="1867200"/>
            <a:ext cx="1861800" cy="1881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Pesquisa por Imagem</a:t>
            </a:r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 b="0" l="0" r="49346" t="0"/>
          <a:stretch/>
        </p:blipFill>
        <p:spPr>
          <a:xfrm>
            <a:off x="2333275" y="1640250"/>
            <a:ext cx="4477451" cy="28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/>
          <p:nvPr/>
        </p:nvSpPr>
        <p:spPr>
          <a:xfrm>
            <a:off x="4956075" y="1603775"/>
            <a:ext cx="1914300" cy="2887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1"/>
          <p:cNvPicPr preferRelativeResize="0"/>
          <p:nvPr/>
        </p:nvPicPr>
        <p:blipFill rotWithShape="1">
          <a:blip r:embed="rId3">
            <a:alphaModFix/>
          </a:blip>
          <a:srcRect b="0" l="30063" r="49347" t="0"/>
          <a:stretch/>
        </p:blipFill>
        <p:spPr>
          <a:xfrm>
            <a:off x="541425" y="600287"/>
            <a:ext cx="2549551" cy="39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1009850" y="2466775"/>
            <a:ext cx="761700" cy="79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800" y="3490338"/>
            <a:ext cx="3524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462" y="2307104"/>
            <a:ext cx="628450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2937" y="2328767"/>
            <a:ext cx="628450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3687" y="2322654"/>
            <a:ext cx="628450" cy="7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>
            <p:ph idx="1" type="body"/>
          </p:nvPr>
        </p:nvSpPr>
        <p:spPr>
          <a:xfrm>
            <a:off x="4881938" y="2965388"/>
            <a:ext cx="4335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Cor</a:t>
            </a:r>
            <a:endParaRPr/>
          </a:p>
        </p:txBody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5527263" y="2993200"/>
            <a:ext cx="981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Taxonomia</a:t>
            </a:r>
            <a:endParaRPr/>
          </a:p>
        </p:txBody>
      </p:sp>
      <p:sp>
        <p:nvSpPr>
          <p:cNvPr id="220" name="Google Shape;220;p21"/>
          <p:cNvSpPr txBox="1"/>
          <p:nvPr>
            <p:ph idx="1" type="body"/>
          </p:nvPr>
        </p:nvSpPr>
        <p:spPr>
          <a:xfrm>
            <a:off x="6622938" y="3000888"/>
            <a:ext cx="7491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Textura</a:t>
            </a:r>
            <a:endParaRPr/>
          </a:p>
        </p:txBody>
      </p:sp>
      <p:cxnSp>
        <p:nvCxnSpPr>
          <p:cNvPr id="221" name="Google Shape;221;p21"/>
          <p:cNvCxnSpPr/>
          <p:nvPr/>
        </p:nvCxnSpPr>
        <p:spPr>
          <a:xfrm rot="10800000">
            <a:off x="3747675" y="2023575"/>
            <a:ext cx="1007100" cy="35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1"/>
          <p:cNvCxnSpPr/>
          <p:nvPr/>
        </p:nvCxnSpPr>
        <p:spPr>
          <a:xfrm rot="10800000">
            <a:off x="5160850" y="2023825"/>
            <a:ext cx="628200" cy="30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21"/>
          <p:cNvCxnSpPr>
            <a:endCxn id="224" idx="2"/>
          </p:cNvCxnSpPr>
          <p:nvPr/>
        </p:nvCxnSpPr>
        <p:spPr>
          <a:xfrm rot="10800000">
            <a:off x="5927750" y="1974400"/>
            <a:ext cx="6942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4" name="Google Shape;224;p21"/>
          <p:cNvPicPr preferRelativeResize="0"/>
          <p:nvPr/>
        </p:nvPicPr>
        <p:blipFill rotWithShape="1">
          <a:blip r:embed="rId6">
            <a:alphaModFix/>
          </a:blip>
          <a:srcRect b="24251" l="8273" r="0" t="20830"/>
          <a:stretch/>
        </p:blipFill>
        <p:spPr>
          <a:xfrm>
            <a:off x="3425950" y="1157950"/>
            <a:ext cx="5003601" cy="8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