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Nunit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unito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Nunito-italic.fntdata"/><Relationship Id="rId10" Type="http://schemas.openxmlformats.org/officeDocument/2006/relationships/slide" Target="slides/slide5.xml"/><Relationship Id="rId32" Type="http://schemas.openxmlformats.org/officeDocument/2006/relationships/font" Target="fonts/Nuni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Nunit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dd3dea9c5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dd3dea9c5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db86798a22_0_5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db86798a22_0_5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db86798a22_0_5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db86798a22_0_5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dd15caf1b9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dd15caf1b9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dd15caf1b9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dd15caf1b9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db86798a22_0_4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db86798a22_0_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dd3dea9c53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dd3dea9c53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dae53954e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dae53954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dc941a0ac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dc941a0a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dc941a0ac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dc941a0ac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b86798a22_0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db86798a22_0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dae53954e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dae53954e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dae53954e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dae53954e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dae53954ee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dae53954ee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dae53954ee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dae53954ee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dd3dea9c53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dd3dea9c53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dd3dea9c5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dd3dea9c5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b86798a22_0_4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db86798a22_0_4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dd15caf1b9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dd15caf1b9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db86798a22_0_4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db86798a22_0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b86798a22_0_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db86798a22_0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db86798a22_0_5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db86798a22_0_5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db86798a22_0_4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db86798a22_0_4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dd3dea9c53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dd3dea9c53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5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Relationship Id="rId4" Type="http://schemas.openxmlformats.org/officeDocument/2006/relationships/image" Target="../media/image22.png"/><Relationship Id="rId5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/>
        </p:nvSpPr>
        <p:spPr>
          <a:xfrm>
            <a:off x="2601875" y="1424075"/>
            <a:ext cx="213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3"/>
          <p:cNvSpPr txBox="1"/>
          <p:nvPr>
            <p:ph idx="4294967295" type="title"/>
          </p:nvPr>
        </p:nvSpPr>
        <p:spPr>
          <a:xfrm>
            <a:off x="819150" y="1642250"/>
            <a:ext cx="7505700" cy="5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Fashion Product Search</a:t>
            </a:r>
            <a:endParaRPr/>
          </a:p>
        </p:txBody>
      </p:sp>
      <p:sp>
        <p:nvSpPr>
          <p:cNvPr id="130" name="Google Shape;130;p13"/>
          <p:cNvSpPr txBox="1"/>
          <p:nvPr>
            <p:ph idx="4294967295" type="body"/>
          </p:nvPr>
        </p:nvSpPr>
        <p:spPr>
          <a:xfrm>
            <a:off x="819300" y="2665300"/>
            <a:ext cx="7505700" cy="10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/>
              <a:t>Alexandre Correia (53298)</a:t>
            </a:r>
            <a:br>
              <a:rPr lang="pt-PT" sz="1100"/>
            </a:br>
            <a:r>
              <a:rPr lang="pt-PT" sz="1100"/>
              <a:t>Constança Manteigas (52311)</a:t>
            </a:r>
            <a:br>
              <a:rPr lang="pt-PT" sz="1100"/>
            </a:br>
            <a:r>
              <a:rPr lang="pt-PT" sz="1100"/>
              <a:t>Pedro Ferreira (52370)</a:t>
            </a:r>
            <a:br>
              <a:rPr lang="pt-PT" sz="1100"/>
            </a:br>
            <a:r>
              <a:rPr lang="pt-PT" sz="864"/>
              <a:t>Grupo 2</a:t>
            </a:r>
            <a:endParaRPr sz="864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pt-PT" sz="1100"/>
              <a:t>Prof. João Magalhães</a:t>
            </a:r>
            <a:endParaRPr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2"/>
          <p:cNvPicPr preferRelativeResize="0"/>
          <p:nvPr/>
        </p:nvPicPr>
        <p:blipFill rotWithShape="1">
          <a:blip r:embed="rId3">
            <a:alphaModFix/>
          </a:blip>
          <a:srcRect b="0" l="30063" r="49347" t="0"/>
          <a:stretch/>
        </p:blipFill>
        <p:spPr>
          <a:xfrm>
            <a:off x="541425" y="600287"/>
            <a:ext cx="2549551" cy="394293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2"/>
          <p:cNvSpPr/>
          <p:nvPr/>
        </p:nvSpPr>
        <p:spPr>
          <a:xfrm>
            <a:off x="1009850" y="2466775"/>
            <a:ext cx="761700" cy="793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9" name="Google Shape;2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5800" y="3490338"/>
            <a:ext cx="35242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4462" y="2307104"/>
            <a:ext cx="628450" cy="75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2937" y="2328767"/>
            <a:ext cx="628450" cy="75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3687" y="2322654"/>
            <a:ext cx="628450" cy="75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2"/>
          <p:cNvSpPr txBox="1"/>
          <p:nvPr>
            <p:ph idx="1" type="body"/>
          </p:nvPr>
        </p:nvSpPr>
        <p:spPr>
          <a:xfrm>
            <a:off x="4881938" y="2965388"/>
            <a:ext cx="433500" cy="3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PT"/>
              <a:t>Cor</a:t>
            </a:r>
            <a:endParaRPr/>
          </a:p>
        </p:txBody>
      </p:sp>
      <p:sp>
        <p:nvSpPr>
          <p:cNvPr id="224" name="Google Shape;224;p22"/>
          <p:cNvSpPr txBox="1"/>
          <p:nvPr>
            <p:ph idx="1" type="body"/>
          </p:nvPr>
        </p:nvSpPr>
        <p:spPr>
          <a:xfrm>
            <a:off x="5527263" y="2993200"/>
            <a:ext cx="981300" cy="3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PT"/>
              <a:t>Taxonomia</a:t>
            </a:r>
            <a:endParaRPr/>
          </a:p>
        </p:txBody>
      </p:sp>
      <p:sp>
        <p:nvSpPr>
          <p:cNvPr id="225" name="Google Shape;225;p22"/>
          <p:cNvSpPr txBox="1"/>
          <p:nvPr>
            <p:ph idx="1" type="body"/>
          </p:nvPr>
        </p:nvSpPr>
        <p:spPr>
          <a:xfrm>
            <a:off x="6622938" y="3000888"/>
            <a:ext cx="749100" cy="3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PT"/>
              <a:t>Textura</a:t>
            </a:r>
            <a:endParaRPr/>
          </a:p>
        </p:txBody>
      </p:sp>
      <p:cxnSp>
        <p:nvCxnSpPr>
          <p:cNvPr id="226" name="Google Shape;226;p22"/>
          <p:cNvCxnSpPr/>
          <p:nvPr/>
        </p:nvCxnSpPr>
        <p:spPr>
          <a:xfrm rot="10800000">
            <a:off x="3747675" y="2023575"/>
            <a:ext cx="1007100" cy="35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7" name="Google Shape;227;p22"/>
          <p:cNvCxnSpPr/>
          <p:nvPr/>
        </p:nvCxnSpPr>
        <p:spPr>
          <a:xfrm rot="10800000">
            <a:off x="5160850" y="2023825"/>
            <a:ext cx="628200" cy="30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8" name="Google Shape;228;p22"/>
          <p:cNvCxnSpPr>
            <a:endCxn id="229" idx="2"/>
          </p:cNvCxnSpPr>
          <p:nvPr/>
        </p:nvCxnSpPr>
        <p:spPr>
          <a:xfrm rot="10800000">
            <a:off x="5927750" y="1974400"/>
            <a:ext cx="694200" cy="37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29" name="Google Shape;229;p22"/>
          <p:cNvPicPr preferRelativeResize="0"/>
          <p:nvPr/>
        </p:nvPicPr>
        <p:blipFill rotWithShape="1">
          <a:blip r:embed="rId6">
            <a:alphaModFix/>
          </a:blip>
          <a:srcRect b="24251" l="8273" r="0" t="20830"/>
          <a:stretch/>
        </p:blipFill>
        <p:spPr>
          <a:xfrm>
            <a:off x="3425950" y="1157950"/>
            <a:ext cx="5003601" cy="81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3"/>
          <p:cNvPicPr preferRelativeResize="0"/>
          <p:nvPr/>
        </p:nvPicPr>
        <p:blipFill rotWithShape="1">
          <a:blip r:embed="rId3">
            <a:alphaModFix/>
          </a:blip>
          <a:srcRect b="0" l="30063" r="49347" t="0"/>
          <a:stretch/>
        </p:blipFill>
        <p:spPr>
          <a:xfrm>
            <a:off x="541425" y="600287"/>
            <a:ext cx="2549551" cy="394293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3"/>
          <p:cNvSpPr/>
          <p:nvPr/>
        </p:nvSpPr>
        <p:spPr>
          <a:xfrm>
            <a:off x="1020375" y="3678875"/>
            <a:ext cx="761700" cy="793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6" name="Google Shape;23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7100" y="874515"/>
            <a:ext cx="2880674" cy="3394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1" name="Google Shape;241;p24"/>
          <p:cNvCxnSpPr/>
          <p:nvPr/>
        </p:nvCxnSpPr>
        <p:spPr>
          <a:xfrm>
            <a:off x="3690000" y="902525"/>
            <a:ext cx="0" cy="25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2" name="Google Shape;242;p24"/>
          <p:cNvSpPr txBox="1"/>
          <p:nvPr>
            <p:ph idx="1" type="body"/>
          </p:nvPr>
        </p:nvSpPr>
        <p:spPr>
          <a:xfrm>
            <a:off x="3457264" y="546175"/>
            <a:ext cx="433500" cy="3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pt-PT"/>
              <a:t>Cor</a:t>
            </a:r>
            <a:endParaRPr/>
          </a:p>
        </p:txBody>
      </p:sp>
      <p:grpSp>
        <p:nvGrpSpPr>
          <p:cNvPr id="243" name="Google Shape;243;p24"/>
          <p:cNvGrpSpPr/>
          <p:nvPr/>
        </p:nvGrpSpPr>
        <p:grpSpPr>
          <a:xfrm>
            <a:off x="3798038" y="2491850"/>
            <a:ext cx="4560399" cy="1513283"/>
            <a:chOff x="4039847" y="2443342"/>
            <a:chExt cx="3776102" cy="1039200"/>
          </a:xfrm>
        </p:grpSpPr>
        <p:pic>
          <p:nvPicPr>
            <p:cNvPr id="244" name="Google Shape;244;p24"/>
            <p:cNvPicPr preferRelativeResize="0"/>
            <p:nvPr/>
          </p:nvPicPr>
          <p:blipFill rotWithShape="1">
            <a:blip r:embed="rId3">
              <a:alphaModFix/>
            </a:blip>
            <a:srcRect b="34488" l="1879" r="3673" t="34649"/>
            <a:stretch/>
          </p:blipFill>
          <p:spPr>
            <a:xfrm>
              <a:off x="4039847" y="2443359"/>
              <a:ext cx="3776102" cy="10391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5" name="Google Shape;245;p24"/>
            <p:cNvSpPr/>
            <p:nvPr/>
          </p:nvSpPr>
          <p:spPr>
            <a:xfrm>
              <a:off x="4039847" y="2443342"/>
              <a:ext cx="677100" cy="10392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46" name="Google Shape;246;p24"/>
          <p:cNvPicPr preferRelativeResize="0"/>
          <p:nvPr/>
        </p:nvPicPr>
        <p:blipFill rotWithShape="1">
          <a:blip r:embed="rId4">
            <a:alphaModFix/>
          </a:blip>
          <a:srcRect b="0" l="30063" r="49347" t="0"/>
          <a:stretch/>
        </p:blipFill>
        <p:spPr>
          <a:xfrm>
            <a:off x="541425" y="600287"/>
            <a:ext cx="2549551" cy="394293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4"/>
          <p:cNvSpPr/>
          <p:nvPr/>
        </p:nvSpPr>
        <p:spPr>
          <a:xfrm>
            <a:off x="2255925" y="3762175"/>
            <a:ext cx="659400" cy="652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8" name="Google Shape;248;p24"/>
          <p:cNvPicPr preferRelativeResize="0"/>
          <p:nvPr/>
        </p:nvPicPr>
        <p:blipFill rotWithShape="1">
          <a:blip r:embed="rId5">
            <a:alphaModFix/>
          </a:blip>
          <a:srcRect b="24251" l="8273" r="0" t="20830"/>
          <a:stretch/>
        </p:blipFill>
        <p:spPr>
          <a:xfrm>
            <a:off x="3425950" y="1157950"/>
            <a:ext cx="5003601" cy="81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3" name="Google Shape;253;p25"/>
          <p:cNvCxnSpPr/>
          <p:nvPr/>
        </p:nvCxnSpPr>
        <p:spPr>
          <a:xfrm>
            <a:off x="5096125" y="881701"/>
            <a:ext cx="0" cy="25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54" name="Google Shape;254;p25"/>
          <p:cNvPicPr preferRelativeResize="0"/>
          <p:nvPr/>
        </p:nvPicPr>
        <p:blipFill rotWithShape="1">
          <a:blip r:embed="rId3">
            <a:alphaModFix/>
          </a:blip>
          <a:srcRect b="0" l="30063" r="49347" t="0"/>
          <a:stretch/>
        </p:blipFill>
        <p:spPr>
          <a:xfrm>
            <a:off x="541425" y="600287"/>
            <a:ext cx="2549551" cy="394293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5"/>
          <p:cNvSpPr txBox="1"/>
          <p:nvPr>
            <p:ph idx="1" type="body"/>
          </p:nvPr>
        </p:nvSpPr>
        <p:spPr>
          <a:xfrm>
            <a:off x="4666659" y="546175"/>
            <a:ext cx="869100" cy="3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pt-PT"/>
              <a:t>Taxonomia</a:t>
            </a:r>
            <a:endParaRPr/>
          </a:p>
        </p:txBody>
      </p:sp>
      <p:pic>
        <p:nvPicPr>
          <p:cNvPr id="256" name="Google Shape;256;p25"/>
          <p:cNvPicPr preferRelativeResize="0"/>
          <p:nvPr/>
        </p:nvPicPr>
        <p:blipFill rotWithShape="1">
          <a:blip r:embed="rId4">
            <a:alphaModFix/>
          </a:blip>
          <a:srcRect b="35905" l="2079" r="2962" t="34810"/>
          <a:stretch/>
        </p:blipFill>
        <p:spPr>
          <a:xfrm>
            <a:off x="3798050" y="2545294"/>
            <a:ext cx="4560375" cy="1406382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5"/>
          <p:cNvSpPr/>
          <p:nvPr/>
        </p:nvSpPr>
        <p:spPr>
          <a:xfrm>
            <a:off x="3798038" y="2491850"/>
            <a:ext cx="817800" cy="1513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5"/>
          <p:cNvSpPr/>
          <p:nvPr/>
        </p:nvSpPr>
        <p:spPr>
          <a:xfrm>
            <a:off x="2255925" y="3762175"/>
            <a:ext cx="659400" cy="652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9" name="Google Shape;259;p25"/>
          <p:cNvPicPr preferRelativeResize="0"/>
          <p:nvPr/>
        </p:nvPicPr>
        <p:blipFill rotWithShape="1">
          <a:blip r:embed="rId5">
            <a:alphaModFix/>
          </a:blip>
          <a:srcRect b="24251" l="8273" r="0" t="20830"/>
          <a:stretch/>
        </p:blipFill>
        <p:spPr>
          <a:xfrm>
            <a:off x="3425950" y="1157950"/>
            <a:ext cx="5003601" cy="81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4" name="Google Shape;264;p26"/>
          <p:cNvCxnSpPr/>
          <p:nvPr/>
        </p:nvCxnSpPr>
        <p:spPr>
          <a:xfrm>
            <a:off x="5868000" y="805501"/>
            <a:ext cx="0" cy="25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65" name="Google Shape;265;p26"/>
          <p:cNvPicPr preferRelativeResize="0"/>
          <p:nvPr/>
        </p:nvPicPr>
        <p:blipFill rotWithShape="1">
          <a:blip r:embed="rId3">
            <a:alphaModFix/>
          </a:blip>
          <a:srcRect b="0" l="30063" r="49347" t="0"/>
          <a:stretch/>
        </p:blipFill>
        <p:spPr>
          <a:xfrm>
            <a:off x="541425" y="600287"/>
            <a:ext cx="2549551" cy="394293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6"/>
          <p:cNvSpPr txBox="1"/>
          <p:nvPr>
            <p:ph idx="1" type="body"/>
          </p:nvPr>
        </p:nvSpPr>
        <p:spPr>
          <a:xfrm>
            <a:off x="5431150" y="491400"/>
            <a:ext cx="869100" cy="3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pt-PT"/>
              <a:t>Textura</a:t>
            </a:r>
            <a:endParaRPr/>
          </a:p>
        </p:txBody>
      </p:sp>
      <p:grpSp>
        <p:nvGrpSpPr>
          <p:cNvPr id="267" name="Google Shape;267;p26"/>
          <p:cNvGrpSpPr/>
          <p:nvPr/>
        </p:nvGrpSpPr>
        <p:grpSpPr>
          <a:xfrm>
            <a:off x="3798038" y="2491850"/>
            <a:ext cx="4560388" cy="1513200"/>
            <a:chOff x="3798038" y="2491850"/>
            <a:chExt cx="4560388" cy="1513200"/>
          </a:xfrm>
        </p:grpSpPr>
        <p:pic>
          <p:nvPicPr>
            <p:cNvPr id="268" name="Google Shape;268;p26"/>
            <p:cNvPicPr preferRelativeResize="0"/>
            <p:nvPr/>
          </p:nvPicPr>
          <p:blipFill rotWithShape="1">
            <a:blip r:embed="rId4">
              <a:alphaModFix/>
            </a:blip>
            <a:srcRect b="36312" l="2500" r="6556" t="35133"/>
            <a:stretch/>
          </p:blipFill>
          <p:spPr>
            <a:xfrm>
              <a:off x="3798050" y="2532538"/>
              <a:ext cx="4560375" cy="14318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9" name="Google Shape;269;p26"/>
            <p:cNvSpPr/>
            <p:nvPr/>
          </p:nvSpPr>
          <p:spPr>
            <a:xfrm>
              <a:off x="3798038" y="2491850"/>
              <a:ext cx="817800" cy="15132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0" name="Google Shape;270;p26"/>
          <p:cNvSpPr/>
          <p:nvPr/>
        </p:nvSpPr>
        <p:spPr>
          <a:xfrm>
            <a:off x="2255925" y="3762175"/>
            <a:ext cx="659400" cy="652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1" name="Google Shape;271;p26"/>
          <p:cNvPicPr preferRelativeResize="0"/>
          <p:nvPr/>
        </p:nvPicPr>
        <p:blipFill rotWithShape="1">
          <a:blip r:embed="rId5">
            <a:alphaModFix/>
          </a:blip>
          <a:srcRect b="24251" l="8273" r="0" t="20830"/>
          <a:stretch/>
        </p:blipFill>
        <p:spPr>
          <a:xfrm>
            <a:off x="3425950" y="1157950"/>
            <a:ext cx="5003601" cy="81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Pesquisa por Texto</a:t>
            </a:r>
            <a:endParaRPr/>
          </a:p>
        </p:txBody>
      </p:sp>
      <p:pic>
        <p:nvPicPr>
          <p:cNvPr id="277" name="Google Shape;27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6900" y="1861350"/>
            <a:ext cx="2647950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7"/>
          <p:cNvSpPr/>
          <p:nvPr/>
        </p:nvSpPr>
        <p:spPr>
          <a:xfrm>
            <a:off x="6366400" y="2380300"/>
            <a:ext cx="1535400" cy="369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7"/>
          <p:cNvSpPr/>
          <p:nvPr/>
        </p:nvSpPr>
        <p:spPr>
          <a:xfrm>
            <a:off x="6366400" y="3396975"/>
            <a:ext cx="1535400" cy="369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0" name="Google Shape;280;p27"/>
          <p:cNvPicPr preferRelativeResize="0"/>
          <p:nvPr/>
        </p:nvPicPr>
        <p:blipFill rotWithShape="1">
          <a:blip r:embed="rId4">
            <a:alphaModFix/>
          </a:blip>
          <a:srcRect b="0" l="50000" r="0" t="0"/>
          <a:stretch/>
        </p:blipFill>
        <p:spPr>
          <a:xfrm>
            <a:off x="927250" y="1780238"/>
            <a:ext cx="4263102" cy="27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7"/>
          <p:cNvSpPr/>
          <p:nvPr/>
        </p:nvSpPr>
        <p:spPr>
          <a:xfrm>
            <a:off x="1016400" y="1835063"/>
            <a:ext cx="3341100" cy="2660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Pesquisa por Texto</a:t>
            </a:r>
            <a:endParaRPr/>
          </a:p>
        </p:txBody>
      </p:sp>
      <p:pic>
        <p:nvPicPr>
          <p:cNvPr id="287" name="Google Shape;28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8025" y="1868300"/>
            <a:ext cx="2647950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8"/>
          <p:cNvSpPr/>
          <p:nvPr/>
        </p:nvSpPr>
        <p:spPr>
          <a:xfrm>
            <a:off x="3867525" y="2387250"/>
            <a:ext cx="1535400" cy="369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8"/>
          <p:cNvSpPr/>
          <p:nvPr/>
        </p:nvSpPr>
        <p:spPr>
          <a:xfrm>
            <a:off x="3867525" y="3403925"/>
            <a:ext cx="1535400" cy="369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Pesquisa por Texto</a:t>
            </a:r>
            <a:endParaRPr/>
          </a:p>
        </p:txBody>
      </p:sp>
      <p:pic>
        <p:nvPicPr>
          <p:cNvPr id="295" name="Google Shape;295;p29"/>
          <p:cNvPicPr preferRelativeResize="0"/>
          <p:nvPr/>
        </p:nvPicPr>
        <p:blipFill rotWithShape="1">
          <a:blip r:embed="rId3">
            <a:alphaModFix/>
          </a:blip>
          <a:srcRect b="0" l="50000" r="0" t="0"/>
          <a:stretch/>
        </p:blipFill>
        <p:spPr>
          <a:xfrm>
            <a:off x="2440450" y="1800200"/>
            <a:ext cx="4263102" cy="27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9"/>
          <p:cNvSpPr/>
          <p:nvPr/>
        </p:nvSpPr>
        <p:spPr>
          <a:xfrm>
            <a:off x="2529600" y="1855025"/>
            <a:ext cx="3341100" cy="2660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30"/>
          <p:cNvPicPr preferRelativeResize="0"/>
          <p:nvPr/>
        </p:nvPicPr>
        <p:blipFill rotWithShape="1">
          <a:blip r:embed="rId3">
            <a:alphaModFix/>
          </a:blip>
          <a:srcRect b="0" l="50000" r="8901" t="0"/>
          <a:stretch/>
        </p:blipFill>
        <p:spPr>
          <a:xfrm>
            <a:off x="364075" y="1214300"/>
            <a:ext cx="3504075" cy="27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0"/>
          <p:cNvSpPr/>
          <p:nvPr/>
        </p:nvSpPr>
        <p:spPr>
          <a:xfrm>
            <a:off x="421600" y="2318800"/>
            <a:ext cx="463800" cy="668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3" name="Google Shape;30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1722" y="1893600"/>
            <a:ext cx="4503750" cy="13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1"/>
          <p:cNvSpPr txBox="1"/>
          <p:nvPr/>
        </p:nvSpPr>
        <p:spPr>
          <a:xfrm>
            <a:off x="326700" y="263550"/>
            <a:ext cx="44901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Clothing &amp; Accessories/Women/Dresses</a:t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3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Clothing &amp; Accessories/Women/Shirts, Tops &amp; Tees</a:t>
            </a:r>
            <a:endParaRPr sz="1300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30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Shoes &amp; Handbags/Shoes/Women's Shoes</a:t>
            </a:r>
            <a:endParaRPr sz="1300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3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Clothing &amp; Accessories/Men/Shirts</a:t>
            </a:r>
            <a:endParaRPr sz="1300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Bags, Wallets and Luggage/Bags &amp; Backpacks/Backpacks</a:t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300">
                <a:solidFill>
                  <a:srgbClr val="A64D79"/>
                </a:solidFill>
                <a:latin typeface="Calibri"/>
                <a:ea typeface="Calibri"/>
                <a:cs typeface="Calibri"/>
                <a:sym typeface="Calibri"/>
              </a:rPr>
              <a:t>Clothing &amp; Accessories/Men/Trousers</a:t>
            </a:r>
            <a:endParaRPr sz="1300">
              <a:solidFill>
                <a:srgbClr val="A64D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3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Clothing &amp; Accessories/Men/Polos &amp; Tees</a:t>
            </a:r>
            <a:endParaRPr sz="1300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30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Shoes &amp; Handbags/Shoes/Men's Shoes</a:t>
            </a:r>
            <a:endParaRPr sz="1300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Clothing &amp; Accessories/Women/Lingerie &amp; Underwear</a:t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300" strike="sngStrike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Clothing &amp; Accessories/Baby/Baby Boys 0-24m</a:t>
            </a:r>
            <a:endParaRPr sz="1300" strike="sngStrike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300">
                <a:solidFill>
                  <a:srgbClr val="A64D79"/>
                </a:solidFill>
                <a:latin typeface="Calibri"/>
                <a:ea typeface="Calibri"/>
                <a:cs typeface="Calibri"/>
                <a:sym typeface="Calibri"/>
              </a:rPr>
              <a:t>Clothing &amp; Accessories/Men/Jeans</a:t>
            </a:r>
            <a:endParaRPr sz="1300">
              <a:solidFill>
                <a:srgbClr val="A64D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300" strike="sngStrike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Clothing &amp; Accessories/Men/Sportswear</a:t>
            </a:r>
            <a:endParaRPr sz="1300" strike="sngStrike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PT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Shoes &amp; Handbags/Handbags &amp; Clutches/Handbags</a:t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1"/>
          <p:cNvSpPr txBox="1"/>
          <p:nvPr/>
        </p:nvSpPr>
        <p:spPr>
          <a:xfrm>
            <a:off x="5343750" y="263550"/>
            <a:ext cx="34515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Adicionalmente:</a:t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Sandal</a:t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Flip-flop</a:t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Boot</a:t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E as imagens que acabaram sem taxonomia?</a:t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O Problema</a:t>
            </a:r>
            <a:endParaRPr/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075" y="1518000"/>
            <a:ext cx="3505351" cy="23356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Google Shape;137;p14"/>
          <p:cNvCxnSpPr/>
          <p:nvPr/>
        </p:nvCxnSpPr>
        <p:spPr>
          <a:xfrm>
            <a:off x="2145475" y="4178650"/>
            <a:ext cx="721200" cy="138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8" name="Google Shape;138;p14"/>
          <p:cNvSpPr txBox="1"/>
          <p:nvPr/>
        </p:nvSpPr>
        <p:spPr>
          <a:xfrm>
            <a:off x="5108600" y="2378325"/>
            <a:ext cx="32709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PT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Como obter as melhores recomendações através de pesquisa?</a:t>
            </a:r>
            <a:endParaRPr b="1"/>
          </a:p>
        </p:txBody>
      </p:sp>
      <p:pic>
        <p:nvPicPr>
          <p:cNvPr id="139" name="Google Shape;139;p14"/>
          <p:cNvPicPr preferRelativeResize="0"/>
          <p:nvPr/>
        </p:nvPicPr>
        <p:blipFill rotWithShape="1">
          <a:blip r:embed="rId4">
            <a:alphaModFix amt="50000"/>
          </a:blip>
          <a:srcRect b="20856" l="14412" r="13270" t="7520"/>
          <a:stretch/>
        </p:blipFill>
        <p:spPr>
          <a:xfrm>
            <a:off x="937200" y="1518000"/>
            <a:ext cx="3505349" cy="233567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4"/>
          <p:cNvSpPr txBox="1"/>
          <p:nvPr/>
        </p:nvSpPr>
        <p:spPr>
          <a:xfrm>
            <a:off x="937200" y="3853675"/>
            <a:ext cx="30000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PT" sz="1012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Cada vez mais produtos disponíveis</a:t>
            </a:r>
            <a:endParaRPr/>
          </a:p>
        </p:txBody>
      </p:sp>
      <p:sp>
        <p:nvSpPr>
          <p:cNvPr id="141" name="Google Shape;141;p14"/>
          <p:cNvSpPr txBox="1"/>
          <p:nvPr/>
        </p:nvSpPr>
        <p:spPr>
          <a:xfrm>
            <a:off x="1442550" y="4276450"/>
            <a:ext cx="30000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PT" sz="1012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Pesquisa por texto não é a mais eficaz</a:t>
            </a:r>
            <a:endParaRPr sz="1012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2"/>
          <p:cNvPicPr preferRelativeResize="0"/>
          <p:nvPr/>
        </p:nvPicPr>
        <p:blipFill rotWithShape="1">
          <a:blip r:embed="rId3">
            <a:alphaModFix/>
          </a:blip>
          <a:srcRect b="0" l="50000" r="8901" t="0"/>
          <a:stretch/>
        </p:blipFill>
        <p:spPr>
          <a:xfrm>
            <a:off x="311375" y="1236475"/>
            <a:ext cx="3504075" cy="27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2"/>
          <p:cNvSpPr/>
          <p:nvPr/>
        </p:nvSpPr>
        <p:spPr>
          <a:xfrm>
            <a:off x="1349125" y="1192125"/>
            <a:ext cx="674700" cy="1507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6" name="Google Shape;31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2463" y="3288428"/>
            <a:ext cx="283845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2"/>
          <p:cNvSpPr/>
          <p:nvPr/>
        </p:nvSpPr>
        <p:spPr>
          <a:xfrm flipH="1" rot="-5400000">
            <a:off x="7202975" y="2993050"/>
            <a:ext cx="611100" cy="4719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8" name="Google Shape;318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73550" y="1512050"/>
            <a:ext cx="4865649" cy="1326146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2"/>
          <p:cNvSpPr/>
          <p:nvPr/>
        </p:nvSpPr>
        <p:spPr>
          <a:xfrm rot="3850879">
            <a:off x="8085869" y="1444943"/>
            <a:ext cx="216291" cy="1460384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33"/>
          <p:cNvPicPr preferRelativeResize="0"/>
          <p:nvPr/>
        </p:nvPicPr>
        <p:blipFill rotWithShape="1">
          <a:blip r:embed="rId3">
            <a:alphaModFix/>
          </a:blip>
          <a:srcRect b="0" l="50000" r="8901" t="0"/>
          <a:stretch/>
        </p:blipFill>
        <p:spPr>
          <a:xfrm>
            <a:off x="311375" y="1236475"/>
            <a:ext cx="3504075" cy="27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3"/>
          <p:cNvSpPr/>
          <p:nvPr/>
        </p:nvSpPr>
        <p:spPr>
          <a:xfrm>
            <a:off x="1307000" y="2704575"/>
            <a:ext cx="674700" cy="1163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6" name="Google Shape;32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3325" y="3113175"/>
            <a:ext cx="2135300" cy="49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3"/>
          <p:cNvPicPr preferRelativeResize="0"/>
          <p:nvPr/>
        </p:nvPicPr>
        <p:blipFill rotWithShape="1">
          <a:blip r:embed="rId5">
            <a:alphaModFix/>
          </a:blip>
          <a:srcRect b="18225" l="34483" r="31696" t="18294"/>
          <a:stretch/>
        </p:blipFill>
        <p:spPr>
          <a:xfrm>
            <a:off x="5795900" y="775750"/>
            <a:ext cx="1370174" cy="1928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328" name="Google Shape;328;p33"/>
          <p:cNvCxnSpPr/>
          <p:nvPr/>
        </p:nvCxnSpPr>
        <p:spPr>
          <a:xfrm rot="10800000">
            <a:off x="6216501" y="3697200"/>
            <a:ext cx="1800" cy="21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9" name="Google Shape;329;p33"/>
          <p:cNvCxnSpPr>
            <a:stCxn id="330" idx="0"/>
          </p:cNvCxnSpPr>
          <p:nvPr/>
        </p:nvCxnSpPr>
        <p:spPr>
          <a:xfrm rot="10800000">
            <a:off x="6775946" y="3697200"/>
            <a:ext cx="17100" cy="52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1" name="Google Shape;331;p33"/>
          <p:cNvSpPr txBox="1"/>
          <p:nvPr>
            <p:ph idx="1" type="body"/>
          </p:nvPr>
        </p:nvSpPr>
        <p:spPr>
          <a:xfrm>
            <a:off x="5782860" y="3916200"/>
            <a:ext cx="869100" cy="3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pt-PT"/>
              <a:t>Fundo</a:t>
            </a:r>
            <a:endParaRPr/>
          </a:p>
        </p:txBody>
      </p:sp>
      <p:sp>
        <p:nvSpPr>
          <p:cNvPr id="330" name="Google Shape;330;p33"/>
          <p:cNvSpPr txBox="1"/>
          <p:nvPr>
            <p:ph idx="1" type="body"/>
          </p:nvPr>
        </p:nvSpPr>
        <p:spPr>
          <a:xfrm>
            <a:off x="6189746" y="4221000"/>
            <a:ext cx="1206600" cy="3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pt-PT"/>
              <a:t>Predominante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34"/>
          <p:cNvPicPr preferRelativeResize="0"/>
          <p:nvPr/>
        </p:nvPicPr>
        <p:blipFill rotWithShape="1">
          <a:blip r:embed="rId3">
            <a:alphaModFix/>
          </a:blip>
          <a:srcRect b="0" l="50000" r="8901" t="0"/>
          <a:stretch/>
        </p:blipFill>
        <p:spPr>
          <a:xfrm>
            <a:off x="311375" y="1236475"/>
            <a:ext cx="3504075" cy="271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4275" y="1900238"/>
            <a:ext cx="3371850" cy="134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3875" y="1928800"/>
            <a:ext cx="3562350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5"/>
          <p:cNvPicPr preferRelativeResize="0"/>
          <p:nvPr/>
        </p:nvPicPr>
        <p:blipFill rotWithShape="1">
          <a:blip r:embed="rId4">
            <a:alphaModFix/>
          </a:blip>
          <a:srcRect b="0" l="50000" r="8901" t="0"/>
          <a:stretch/>
        </p:blipFill>
        <p:spPr>
          <a:xfrm>
            <a:off x="311375" y="1236475"/>
            <a:ext cx="3504075" cy="27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Pesquisa por Texto</a:t>
            </a:r>
            <a:endParaRPr/>
          </a:p>
        </p:txBody>
      </p:sp>
      <p:pic>
        <p:nvPicPr>
          <p:cNvPr id="349" name="Google Shape;349;p36"/>
          <p:cNvPicPr preferRelativeResize="0"/>
          <p:nvPr/>
        </p:nvPicPr>
        <p:blipFill rotWithShape="1">
          <a:blip r:embed="rId3">
            <a:alphaModFix/>
          </a:blip>
          <a:srcRect b="0" l="50000" r="0" t="0"/>
          <a:stretch/>
        </p:blipFill>
        <p:spPr>
          <a:xfrm>
            <a:off x="2440450" y="1800200"/>
            <a:ext cx="4263102" cy="27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6"/>
          <p:cNvSpPr/>
          <p:nvPr/>
        </p:nvSpPr>
        <p:spPr>
          <a:xfrm>
            <a:off x="5923450" y="1827600"/>
            <a:ext cx="653400" cy="2660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7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Conclusão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A Solução</a:t>
            </a:r>
            <a:endParaRPr/>
          </a:p>
        </p:txBody>
      </p:sp>
      <p:pic>
        <p:nvPicPr>
          <p:cNvPr id="147" name="Google Shape;147;p15"/>
          <p:cNvPicPr preferRelativeResize="0"/>
          <p:nvPr/>
        </p:nvPicPr>
        <p:blipFill rotWithShape="1">
          <a:blip r:embed="rId3">
            <a:alphaModFix/>
          </a:blip>
          <a:srcRect b="19372" l="14659" r="14588" t="13572"/>
          <a:stretch/>
        </p:blipFill>
        <p:spPr>
          <a:xfrm>
            <a:off x="5036200" y="1910175"/>
            <a:ext cx="2711925" cy="2214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15"/>
          <p:cNvCxnSpPr>
            <a:stCxn id="149" idx="3"/>
          </p:cNvCxnSpPr>
          <p:nvPr/>
        </p:nvCxnSpPr>
        <p:spPr>
          <a:xfrm>
            <a:off x="2462625" y="2333575"/>
            <a:ext cx="2455200" cy="39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50" name="Google Shape;15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5864" y="3216775"/>
            <a:ext cx="1066775" cy="1066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" name="Google Shape;151;p15"/>
          <p:cNvCxnSpPr>
            <a:stCxn id="150" idx="3"/>
          </p:cNvCxnSpPr>
          <p:nvPr/>
        </p:nvCxnSpPr>
        <p:spPr>
          <a:xfrm flipH="1" rot="10800000">
            <a:off x="2462639" y="3040962"/>
            <a:ext cx="2413200" cy="70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49" name="Google Shape;14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5850" y="1800188"/>
            <a:ext cx="1066775" cy="10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5"/>
          <p:cNvPicPr preferRelativeResize="0"/>
          <p:nvPr/>
        </p:nvPicPr>
        <p:blipFill rotWithShape="1">
          <a:blip r:embed="rId6">
            <a:alphaModFix/>
          </a:blip>
          <a:srcRect b="46400" l="0" r="0" t="0"/>
          <a:stretch/>
        </p:blipFill>
        <p:spPr>
          <a:xfrm>
            <a:off x="5217125" y="2060100"/>
            <a:ext cx="2357774" cy="126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Visão Geral</a:t>
            </a:r>
            <a:endParaRPr/>
          </a:p>
        </p:txBody>
      </p:sp>
      <p:pic>
        <p:nvPicPr>
          <p:cNvPr id="158" name="Google Shape;15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1790005"/>
            <a:ext cx="7505700" cy="2389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Pesquisa por Imagem</a:t>
            </a:r>
            <a:endParaRPr/>
          </a:p>
        </p:txBody>
      </p:sp>
      <p:pic>
        <p:nvPicPr>
          <p:cNvPr id="164" name="Google Shape;164;p17"/>
          <p:cNvPicPr preferRelativeResize="0"/>
          <p:nvPr/>
        </p:nvPicPr>
        <p:blipFill rotWithShape="1">
          <a:blip r:embed="rId3">
            <a:alphaModFix/>
          </a:blip>
          <a:srcRect b="0" l="0" r="49346" t="0"/>
          <a:stretch/>
        </p:blipFill>
        <p:spPr>
          <a:xfrm>
            <a:off x="2333275" y="1640250"/>
            <a:ext cx="4477451" cy="281454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7"/>
          <p:cNvSpPr/>
          <p:nvPr/>
        </p:nvSpPr>
        <p:spPr>
          <a:xfrm>
            <a:off x="2333275" y="1603775"/>
            <a:ext cx="2683800" cy="2887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8"/>
          <p:cNvPicPr preferRelativeResize="0"/>
          <p:nvPr/>
        </p:nvPicPr>
        <p:blipFill rotWithShape="1">
          <a:blip r:embed="rId3">
            <a:alphaModFix/>
          </a:blip>
          <a:srcRect b="18225" l="34483" r="31696" t="18294"/>
          <a:stretch/>
        </p:blipFill>
        <p:spPr>
          <a:xfrm>
            <a:off x="3743600" y="1381550"/>
            <a:ext cx="1370174" cy="19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8"/>
          <p:cNvPicPr preferRelativeResize="0"/>
          <p:nvPr/>
        </p:nvPicPr>
        <p:blipFill rotWithShape="1">
          <a:blip r:embed="rId4">
            <a:alphaModFix/>
          </a:blip>
          <a:srcRect b="8858" l="26014" r="22936" t="8578"/>
          <a:stretch/>
        </p:blipFill>
        <p:spPr>
          <a:xfrm>
            <a:off x="6832600" y="1417713"/>
            <a:ext cx="1530626" cy="18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8"/>
          <p:cNvSpPr txBox="1"/>
          <p:nvPr>
            <p:ph idx="1" type="body"/>
          </p:nvPr>
        </p:nvSpPr>
        <p:spPr>
          <a:xfrm>
            <a:off x="7238063" y="3361725"/>
            <a:ext cx="7197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PT"/>
              <a:t>224x224</a:t>
            </a:r>
            <a:endParaRPr/>
          </a:p>
        </p:txBody>
      </p:sp>
      <p:sp>
        <p:nvSpPr>
          <p:cNvPr id="173" name="Google Shape;173;p18"/>
          <p:cNvSpPr txBox="1"/>
          <p:nvPr>
            <p:ph idx="1" type="body"/>
          </p:nvPr>
        </p:nvSpPr>
        <p:spPr>
          <a:xfrm>
            <a:off x="3743550" y="3361725"/>
            <a:ext cx="13701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pt-PT"/>
              <a:t>667x1000</a:t>
            </a:r>
            <a:endParaRPr/>
          </a:p>
        </p:txBody>
      </p:sp>
      <p:sp>
        <p:nvSpPr>
          <p:cNvPr id="174" name="Google Shape;174;p18"/>
          <p:cNvSpPr/>
          <p:nvPr/>
        </p:nvSpPr>
        <p:spPr>
          <a:xfrm>
            <a:off x="5484975" y="2119350"/>
            <a:ext cx="1192800" cy="2109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18"/>
          <p:cNvPicPr preferRelativeResize="0"/>
          <p:nvPr/>
        </p:nvPicPr>
        <p:blipFill rotWithShape="1">
          <a:blip r:embed="rId5">
            <a:alphaModFix/>
          </a:blip>
          <a:srcRect b="0" l="0" r="69565" t="0"/>
          <a:stretch/>
        </p:blipFill>
        <p:spPr>
          <a:xfrm>
            <a:off x="332600" y="976750"/>
            <a:ext cx="3049174" cy="319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8"/>
          <p:cNvSpPr/>
          <p:nvPr/>
        </p:nvSpPr>
        <p:spPr>
          <a:xfrm>
            <a:off x="334775" y="2441400"/>
            <a:ext cx="763500" cy="7794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1" name="Google Shape;181;p19"/>
          <p:cNvCxnSpPr/>
          <p:nvPr/>
        </p:nvCxnSpPr>
        <p:spPr>
          <a:xfrm rot="10800000">
            <a:off x="3695450" y="2736400"/>
            <a:ext cx="0" cy="39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2" name="Google Shape;182;p19"/>
          <p:cNvSpPr txBox="1"/>
          <p:nvPr>
            <p:ph idx="1" type="body"/>
          </p:nvPr>
        </p:nvSpPr>
        <p:spPr>
          <a:xfrm>
            <a:off x="5534700" y="3121300"/>
            <a:ext cx="6768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PT"/>
              <a:t>Textura</a:t>
            </a:r>
            <a:endParaRPr/>
          </a:p>
        </p:txBody>
      </p:sp>
      <p:sp>
        <p:nvSpPr>
          <p:cNvPr id="183" name="Google Shape;183;p19"/>
          <p:cNvSpPr txBox="1"/>
          <p:nvPr>
            <p:ph idx="1" type="body"/>
          </p:nvPr>
        </p:nvSpPr>
        <p:spPr>
          <a:xfrm>
            <a:off x="3478700" y="3126400"/>
            <a:ext cx="433500" cy="3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PT"/>
              <a:t>Cor</a:t>
            </a:r>
            <a:endParaRPr/>
          </a:p>
        </p:txBody>
      </p:sp>
      <p:sp>
        <p:nvSpPr>
          <p:cNvPr id="184" name="Google Shape;184;p19"/>
          <p:cNvSpPr txBox="1"/>
          <p:nvPr>
            <p:ph idx="1" type="body"/>
          </p:nvPr>
        </p:nvSpPr>
        <p:spPr>
          <a:xfrm>
            <a:off x="4659000" y="3121300"/>
            <a:ext cx="9381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PT"/>
              <a:t>Taxonomia</a:t>
            </a:r>
            <a:endParaRPr/>
          </a:p>
        </p:txBody>
      </p:sp>
      <p:cxnSp>
        <p:nvCxnSpPr>
          <p:cNvPr id="185" name="Google Shape;185;p19"/>
          <p:cNvCxnSpPr/>
          <p:nvPr/>
        </p:nvCxnSpPr>
        <p:spPr>
          <a:xfrm rot="10800000">
            <a:off x="5128050" y="2736400"/>
            <a:ext cx="0" cy="39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6" name="Google Shape;186;p19"/>
          <p:cNvCxnSpPr/>
          <p:nvPr/>
        </p:nvCxnSpPr>
        <p:spPr>
          <a:xfrm rot="10800000">
            <a:off x="5873100" y="2736400"/>
            <a:ext cx="0" cy="39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87" name="Google Shape;187;p19"/>
          <p:cNvPicPr preferRelativeResize="0"/>
          <p:nvPr/>
        </p:nvPicPr>
        <p:blipFill rotWithShape="1">
          <a:blip r:embed="rId3">
            <a:alphaModFix/>
          </a:blip>
          <a:srcRect b="24251" l="8273" r="0" t="20830"/>
          <a:stretch/>
        </p:blipFill>
        <p:spPr>
          <a:xfrm>
            <a:off x="3425950" y="1843750"/>
            <a:ext cx="5003601" cy="81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9"/>
          <p:cNvPicPr preferRelativeResize="0"/>
          <p:nvPr/>
        </p:nvPicPr>
        <p:blipFill rotWithShape="1">
          <a:blip r:embed="rId4">
            <a:alphaModFix/>
          </a:blip>
          <a:srcRect b="0" l="0" r="69565" t="0"/>
          <a:stretch/>
        </p:blipFill>
        <p:spPr>
          <a:xfrm>
            <a:off x="332600" y="976750"/>
            <a:ext cx="3049174" cy="319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9"/>
          <p:cNvSpPr/>
          <p:nvPr/>
        </p:nvSpPr>
        <p:spPr>
          <a:xfrm>
            <a:off x="1325375" y="2441400"/>
            <a:ext cx="763500" cy="7794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1637" y="2604429"/>
            <a:ext cx="628450" cy="75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0112" y="2626092"/>
            <a:ext cx="628450" cy="75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0862" y="2619979"/>
            <a:ext cx="628450" cy="75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0"/>
          <p:cNvSpPr txBox="1"/>
          <p:nvPr>
            <p:ph idx="1" type="body"/>
          </p:nvPr>
        </p:nvSpPr>
        <p:spPr>
          <a:xfrm>
            <a:off x="4979113" y="3262713"/>
            <a:ext cx="433500" cy="3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PT"/>
              <a:t>Cor</a:t>
            </a:r>
            <a:endParaRPr/>
          </a:p>
        </p:txBody>
      </p:sp>
      <p:sp>
        <p:nvSpPr>
          <p:cNvPr id="198" name="Google Shape;198;p20"/>
          <p:cNvSpPr txBox="1"/>
          <p:nvPr>
            <p:ph idx="1" type="body"/>
          </p:nvPr>
        </p:nvSpPr>
        <p:spPr>
          <a:xfrm>
            <a:off x="5624438" y="3290525"/>
            <a:ext cx="981300" cy="3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PT"/>
              <a:t>Taxonomia</a:t>
            </a:r>
            <a:endParaRPr/>
          </a:p>
        </p:txBody>
      </p:sp>
      <p:sp>
        <p:nvSpPr>
          <p:cNvPr id="199" name="Google Shape;199;p20"/>
          <p:cNvSpPr txBox="1"/>
          <p:nvPr>
            <p:ph idx="1" type="body"/>
          </p:nvPr>
        </p:nvSpPr>
        <p:spPr>
          <a:xfrm>
            <a:off x="6720113" y="3298213"/>
            <a:ext cx="749100" cy="3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PT"/>
              <a:t>Textura</a:t>
            </a:r>
            <a:endParaRPr/>
          </a:p>
        </p:txBody>
      </p:sp>
      <p:cxnSp>
        <p:nvCxnSpPr>
          <p:cNvPr id="200" name="Google Shape;200;p20"/>
          <p:cNvCxnSpPr/>
          <p:nvPr/>
        </p:nvCxnSpPr>
        <p:spPr>
          <a:xfrm rot="10800000">
            <a:off x="3844850" y="2320900"/>
            <a:ext cx="1007100" cy="35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1" name="Google Shape;201;p20"/>
          <p:cNvCxnSpPr/>
          <p:nvPr/>
        </p:nvCxnSpPr>
        <p:spPr>
          <a:xfrm rot="10800000">
            <a:off x="5258025" y="2321150"/>
            <a:ext cx="628200" cy="30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2" name="Google Shape;202;p20"/>
          <p:cNvCxnSpPr>
            <a:endCxn id="203" idx="2"/>
          </p:cNvCxnSpPr>
          <p:nvPr/>
        </p:nvCxnSpPr>
        <p:spPr>
          <a:xfrm rot="10800000">
            <a:off x="6024925" y="2271725"/>
            <a:ext cx="694200" cy="37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03" name="Google Shape;203;p20"/>
          <p:cNvPicPr preferRelativeResize="0"/>
          <p:nvPr/>
        </p:nvPicPr>
        <p:blipFill rotWithShape="1">
          <a:blip r:embed="rId4">
            <a:alphaModFix/>
          </a:blip>
          <a:srcRect b="24251" l="8273" r="0" t="20830"/>
          <a:stretch/>
        </p:blipFill>
        <p:spPr>
          <a:xfrm>
            <a:off x="3523125" y="1455275"/>
            <a:ext cx="5003601" cy="81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0"/>
          <p:cNvPicPr preferRelativeResize="0"/>
          <p:nvPr/>
        </p:nvPicPr>
        <p:blipFill rotWithShape="1">
          <a:blip r:embed="rId5">
            <a:alphaModFix/>
          </a:blip>
          <a:srcRect b="0" l="0" r="69565" t="0"/>
          <a:stretch/>
        </p:blipFill>
        <p:spPr>
          <a:xfrm>
            <a:off x="332600" y="976750"/>
            <a:ext cx="3049174" cy="319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0"/>
          <p:cNvSpPr/>
          <p:nvPr/>
        </p:nvSpPr>
        <p:spPr>
          <a:xfrm>
            <a:off x="1370200" y="1867200"/>
            <a:ext cx="1861800" cy="1881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Pesquisa por Imagem</a:t>
            </a:r>
            <a:endParaRPr/>
          </a:p>
        </p:txBody>
      </p:sp>
      <p:pic>
        <p:nvPicPr>
          <p:cNvPr id="211" name="Google Shape;211;p21"/>
          <p:cNvPicPr preferRelativeResize="0"/>
          <p:nvPr/>
        </p:nvPicPr>
        <p:blipFill rotWithShape="1">
          <a:blip r:embed="rId3">
            <a:alphaModFix/>
          </a:blip>
          <a:srcRect b="0" l="0" r="49346" t="0"/>
          <a:stretch/>
        </p:blipFill>
        <p:spPr>
          <a:xfrm>
            <a:off x="2333275" y="1640250"/>
            <a:ext cx="4477451" cy="281454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1"/>
          <p:cNvSpPr/>
          <p:nvPr/>
        </p:nvSpPr>
        <p:spPr>
          <a:xfrm>
            <a:off x="4956075" y="1603775"/>
            <a:ext cx="1914300" cy="2887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